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8280400" cy="8280400"/>
  <p:notesSz cx="9990138" cy="14374813"/>
  <p:defaultTextStyle>
    <a:defPPr>
      <a:defRPr lang="it-IT"/>
    </a:defPPr>
    <a:lvl1pPr algn="l" defTabSz="955675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77838" indent="-20638" algn="l" defTabSz="955675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55675" indent="-41275" algn="l" defTabSz="955675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433513" indent="-61913" algn="l" defTabSz="955675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911350" indent="-82550" algn="l" defTabSz="955675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66FF"/>
    <a:srgbClr val="FFFF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2" autoAdjust="0"/>
    <p:restoredTop sz="94705" autoAdjust="0"/>
  </p:normalViewPr>
  <p:slideViewPr>
    <p:cSldViewPr>
      <p:cViewPr>
        <p:scale>
          <a:sx n="150" d="100"/>
          <a:sy n="150" d="100"/>
        </p:scale>
        <p:origin x="30" y="2172"/>
      </p:cViewPr>
      <p:guideLst>
        <p:guide orient="horz" pos="2608"/>
        <p:guide pos="26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F56B53-C27A-4446-B6C7-2036B38430B1}" type="doc">
      <dgm:prSet loTypeId="urn:microsoft.com/office/officeart/2005/8/layout/orgChart1" loCatId="hierarchy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F8362E8-2E38-42F6-9AF2-FB6B03C0CC08}">
      <dgm:prSet phldrT="[Testo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700" b="1" dirty="0" smtClean="0">
              <a:solidFill>
                <a:schemeClr val="bg1"/>
              </a:solidFill>
            </a:rPr>
            <a:t>Sindaco</a:t>
          </a:r>
          <a:endParaRPr lang="it-IT" sz="700" b="1" dirty="0">
            <a:solidFill>
              <a:schemeClr val="bg1"/>
            </a:solidFill>
          </a:endParaRPr>
        </a:p>
      </dgm:t>
    </dgm:pt>
    <dgm:pt modelId="{8938BD57-B0D6-4ABB-836A-3BB4ADD95C2F}" type="parTrans" cxnId="{55C2EA17-237C-432E-B72D-780B65D6DA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1158342-4171-4D63-BB84-19D08E13F192}" type="sibTrans" cxnId="{55C2EA17-237C-432E-B72D-780B65D6DA4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810D577-116E-47C4-AA97-D0C27B74712D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SETTORE 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Affari Generali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e Innovazione</a:t>
          </a:r>
          <a:endParaRPr lang="it-IT" sz="600" b="1" dirty="0">
            <a:solidFill>
              <a:schemeClr val="tx1"/>
            </a:solidFill>
          </a:endParaRPr>
        </a:p>
      </dgm:t>
    </dgm:pt>
    <dgm:pt modelId="{EE35377A-44B2-456F-B6BA-C72B02655085}" type="parTrans" cxnId="{33563440-56CC-4894-937C-9AAAC3778B7C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2768F59-C386-47B9-BB59-E66103774955}" type="sibTrans" cxnId="{33563440-56CC-4894-937C-9AAAC3778B7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AC48D24-4DDF-4DF6-BA6A-4A678996BC57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SETTORE IV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Lavori Pubblici</a:t>
          </a:r>
          <a:endParaRPr lang="it-IT" sz="600" b="1" dirty="0">
            <a:solidFill>
              <a:schemeClr val="tx1"/>
            </a:solidFill>
          </a:endParaRPr>
        </a:p>
      </dgm:t>
    </dgm:pt>
    <dgm:pt modelId="{AAE1CDE4-2609-4052-A28C-4BC1A82B160A}" type="parTrans" cxnId="{4CFF7F5A-1823-4BEE-A04B-064806D4C1BA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7B50921-039F-4125-8A69-EEAF6A968B37}" type="sibTrans" cxnId="{4CFF7F5A-1823-4BEE-A04B-064806D4C1B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1510CE6-9002-4D73-9470-923D4AA1AEA5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SETTORE II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Programmazione Economico-Finanziaria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e Fiscalità</a:t>
          </a:r>
          <a:endParaRPr lang="it-IT" sz="600" b="1" dirty="0">
            <a:solidFill>
              <a:schemeClr val="tx1"/>
            </a:solidFill>
          </a:endParaRPr>
        </a:p>
      </dgm:t>
    </dgm:pt>
    <dgm:pt modelId="{23089F26-82F8-4ED7-B237-E721A7148A54}" type="parTrans" cxnId="{F8763B75-8ED9-4D96-947B-854CEE078B32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FBB816B-2EDC-4F43-B25B-A27AC025E414}" type="sibTrans" cxnId="{F8763B75-8ED9-4D96-947B-854CEE078B3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D111448-DE87-4C97-AB32-0811477F9999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SETTORE V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Welfare Cittadino</a:t>
          </a:r>
          <a:endParaRPr lang="it-IT" sz="600" b="1" dirty="0">
            <a:solidFill>
              <a:schemeClr val="tx1"/>
            </a:solidFill>
          </a:endParaRPr>
        </a:p>
      </dgm:t>
    </dgm:pt>
    <dgm:pt modelId="{B4352069-684D-4E68-8290-07626E6F0FC8}" type="parTrans" cxnId="{41129C93-A4D8-4C54-A022-27A235C4374D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8DD602A-6A9F-4730-828C-05C6411A1046}" type="sibTrans" cxnId="{41129C93-A4D8-4C54-A022-27A235C4374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58CE6DCF-C488-46B3-BA7F-CC385FDD2361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Area Socio Assistenziale</a:t>
          </a:r>
          <a:endParaRPr lang="it-IT" sz="500" b="1" dirty="0">
            <a:solidFill>
              <a:schemeClr val="tx1"/>
            </a:solidFill>
          </a:endParaRPr>
        </a:p>
      </dgm:t>
    </dgm:pt>
    <dgm:pt modelId="{EA225924-D72F-4BB3-AC94-5F5A8A3F4671}" type="parTrans" cxnId="{481E0AA7-D9F1-41C8-B839-79E74877C039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CFED3E5-36D5-485D-B914-64EDA1D6C0FB}" type="sibTrans" cxnId="{481E0AA7-D9F1-41C8-B839-79E74877C03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896EA69E-43E0-453C-B866-CA67CEEDBCBB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Area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Socio Educativa</a:t>
          </a:r>
          <a:endParaRPr lang="it-IT" sz="500" b="1" dirty="0">
            <a:solidFill>
              <a:schemeClr val="tx1"/>
            </a:solidFill>
          </a:endParaRPr>
        </a:p>
      </dgm:t>
    </dgm:pt>
    <dgm:pt modelId="{CF699683-012A-486D-850D-0FA90405F9D3}" type="parTrans" cxnId="{C63F5719-8331-489C-BA10-9ABEF668E47E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3D9B8D97-4E9E-49C6-AD26-F39934A28294}" type="sibTrans" cxnId="{C63F5719-8331-489C-BA10-9ABEF668E47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2705A268-7654-4445-89D2-165223BC1264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Area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Socio-Sanitaria</a:t>
          </a:r>
          <a:endParaRPr lang="it-IT" sz="500" b="1" dirty="0">
            <a:solidFill>
              <a:schemeClr val="tx1"/>
            </a:solidFill>
          </a:endParaRPr>
        </a:p>
      </dgm:t>
    </dgm:pt>
    <dgm:pt modelId="{AB0839D2-C3FC-4E2D-B892-0AC5D99797F8}" type="parTrans" cxnId="{22129C65-1DBF-446C-B73E-C5F185D656E5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67D6A90-09D6-44A0-9EC1-47DDD059A043}" type="sibTrans" cxnId="{22129C65-1DBF-446C-B73E-C5F185D656E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4AF2F764-6D07-449A-8D54-00BEABB980AC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Opere e Spazi Pubblici</a:t>
          </a:r>
          <a:endParaRPr lang="it-IT" sz="500" b="1" dirty="0">
            <a:solidFill>
              <a:schemeClr val="tx1"/>
            </a:solidFill>
          </a:endParaRPr>
        </a:p>
      </dgm:t>
    </dgm:pt>
    <dgm:pt modelId="{0904FDB8-89A2-4F7A-8485-B9A427B8B710}" type="parTrans" cxnId="{563EFC6B-876E-485A-A9EA-C30415C26DF2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DA13136-E073-4FE0-A973-DAE08F3177E5}" type="sibTrans" cxnId="{563EFC6B-876E-485A-A9EA-C30415C26D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3880AA9C-B18B-4AF8-AE20-B41D65AE6662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Manutenzioni</a:t>
          </a:r>
          <a:endParaRPr lang="it-IT" sz="500" b="1" dirty="0">
            <a:solidFill>
              <a:schemeClr val="tx1"/>
            </a:solidFill>
          </a:endParaRPr>
        </a:p>
      </dgm:t>
    </dgm:pt>
    <dgm:pt modelId="{508C7F89-A536-4068-9CA2-55D6E25346A8}" type="parTrans" cxnId="{49CA25B3-08D7-4BD3-8AE0-C6C4C3E3E6FB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D7E295A-93C6-475E-BFBC-21BEF2BF341D}" type="sibTrans" cxnId="{49CA25B3-08D7-4BD3-8AE0-C6C4C3E3E6F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918562DB-52D3-4847-97EF-0BB2E3EB84B2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Appalti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Contratti</a:t>
          </a:r>
          <a:endParaRPr lang="it-IT" sz="500" b="1" dirty="0">
            <a:solidFill>
              <a:schemeClr val="tx1"/>
            </a:solidFill>
          </a:endParaRPr>
        </a:p>
      </dgm:t>
    </dgm:pt>
    <dgm:pt modelId="{5B8CDD3D-54D8-4767-8EEF-3FCCE5B2E3B7}" type="parTrans" cxnId="{C2F9449A-3FC4-4857-A177-55B6035742E9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7C00140-B266-4B58-A4CD-83D86A9B798B}" type="sibTrans" cxnId="{C2F9449A-3FC4-4857-A177-55B6035742E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BFAE8C8C-97AB-4B63-BDF5-8B343B34E947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Attività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Produttive</a:t>
          </a:r>
          <a:endParaRPr lang="it-IT" sz="500" b="1" dirty="0">
            <a:solidFill>
              <a:schemeClr val="tx1"/>
            </a:solidFill>
          </a:endParaRPr>
        </a:p>
      </dgm:t>
    </dgm:pt>
    <dgm:pt modelId="{C63EAED1-0BC2-4BD7-8C31-213541036D62}" type="parTrans" cxnId="{AB7F6748-9A11-47E3-844F-70E2D18FFFCA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CE7A547-DB9C-4CB3-8207-08131F11EAE9}" type="sibTrans" cxnId="{AB7F6748-9A11-47E3-844F-70E2D18FFFC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417644F-0EA9-4510-9395-5F4E59BAC387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Urbanistica e Territorio</a:t>
          </a:r>
          <a:endParaRPr lang="it-IT" sz="500" b="1" dirty="0">
            <a:solidFill>
              <a:schemeClr val="tx1"/>
            </a:solidFill>
          </a:endParaRPr>
        </a:p>
      </dgm:t>
    </dgm:pt>
    <dgm:pt modelId="{D9824338-31AE-452F-85B1-7010BDD0C5BC}" type="parTrans" cxnId="{263D0BC6-D0BB-4E43-A6AD-3F35106B7ECD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C012CC3-7A0F-461B-9594-5C3959B11749}" type="sibTrans" cxnId="{263D0BC6-D0BB-4E43-A6AD-3F35106B7EC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88322CA-24B5-4D98-90CD-873F9066E951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Ambiente</a:t>
          </a:r>
          <a:endParaRPr lang="it-IT" sz="500" b="1" dirty="0">
            <a:solidFill>
              <a:schemeClr val="tx1"/>
            </a:solidFill>
          </a:endParaRPr>
        </a:p>
      </dgm:t>
    </dgm:pt>
    <dgm:pt modelId="{D522CEE8-A400-40E4-9AAE-080665672A6B}" type="parTrans" cxnId="{F5A93C85-6A3B-4F6B-BA47-50ADB140AF89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2400398-F1E1-49ED-AF9D-39A1CA972A02}" type="sibTrans" cxnId="{F5A93C85-6A3B-4F6B-BA47-50ADB140AF8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F72B04B-FABB-4BE6-94BB-8674D0BD462F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Programmazione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e Controllo</a:t>
          </a:r>
          <a:endParaRPr lang="it-IT" sz="500" b="1" dirty="0">
            <a:solidFill>
              <a:schemeClr val="tx1"/>
            </a:solidFill>
          </a:endParaRPr>
        </a:p>
      </dgm:t>
    </dgm:pt>
    <dgm:pt modelId="{91EA9A7A-8F5A-4933-A31C-9A152A042DD8}" type="parTrans" cxnId="{958EF7AF-DC8D-4032-AF15-5258F6AF902C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9B5B28C-5EB6-47D9-ADBA-07AD1EE59EE4}" type="sibTrans" cxnId="{958EF7AF-DC8D-4032-AF15-5258F6AF902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629C67C-C365-4E03-8D65-6BDCD36DFC13}">
      <dgm:prSet phldrT="[Tes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SETTORE III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b="1" dirty="0" smtClean="0">
              <a:solidFill>
                <a:schemeClr val="tx1"/>
              </a:solidFill>
            </a:rPr>
            <a:t>Territorio</a:t>
          </a:r>
          <a:endParaRPr lang="it-IT" sz="600" b="1" dirty="0">
            <a:solidFill>
              <a:schemeClr val="tx1"/>
            </a:solidFill>
          </a:endParaRPr>
        </a:p>
      </dgm:t>
    </dgm:pt>
    <dgm:pt modelId="{4086916B-96ED-4E20-A785-C52F39A8E27C}" type="sibTrans" cxnId="{DACB9DC0-9EAE-4584-ABCE-FB4050DC2C9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CCE3417-4AFE-4554-B6EE-7420CCDABFE9}" type="parTrans" cxnId="{DACB9DC0-9EAE-4584-ABCE-FB4050DC2C9B}">
      <dgm:prSet>
        <dgm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64D1C5B-566B-4883-B265-F1CB96D595B8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Risorse Umane</a:t>
          </a:r>
          <a:endParaRPr lang="it-IT" sz="500" b="1" dirty="0">
            <a:solidFill>
              <a:schemeClr val="tx1"/>
            </a:solidFill>
          </a:endParaRPr>
        </a:p>
      </dgm:t>
    </dgm:pt>
    <dgm:pt modelId="{54F9260A-49FD-4985-8D57-A90B69C39077}" type="parTrans" cxnId="{8525ED2C-BFB6-4289-ABB7-FDEC6D5B6337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E5D06B5-AB9D-4AE2-A9C4-AAAB75A74BFC}" type="sibTrans" cxnId="{8525ED2C-BFB6-4289-ABB7-FDEC6D5B633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FEF41A2-270E-4176-A3E2-56B46E28F2B3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Servizio al Cittadino</a:t>
          </a:r>
          <a:endParaRPr lang="it-IT" sz="500" b="1" dirty="0">
            <a:solidFill>
              <a:schemeClr val="tx1"/>
            </a:solidFill>
          </a:endParaRPr>
        </a:p>
      </dgm:t>
    </dgm:pt>
    <dgm:pt modelId="{8DCF10C4-0B39-419C-A75F-9CEC3EA03D97}" type="parTrans" cxnId="{4A9AD13D-24AB-4471-931B-FD122CCBC772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D33282A-62DE-44E6-8225-4EB1C7D5ABB8}" type="sibTrans" cxnId="{4A9AD13D-24AB-4471-931B-FD122CCBC77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CBD7D7F-E17E-47FF-BA6A-906B968FC3C0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Politiche Culturali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e Turismo</a:t>
          </a:r>
          <a:endParaRPr lang="it-IT" sz="500" b="1" dirty="0">
            <a:solidFill>
              <a:schemeClr val="tx1"/>
            </a:solidFill>
          </a:endParaRPr>
        </a:p>
      </dgm:t>
    </dgm:pt>
    <dgm:pt modelId="{17165023-ED22-471D-A48B-60CEB05B6E1D}" type="parTrans" cxnId="{F7AB2879-EDE9-49EE-89A0-9FD3DB8DD3B6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7507CD2-5FEC-46DC-9A46-67E45F6F4333}" type="sibTrans" cxnId="{F7AB2879-EDE9-49EE-89A0-9FD3DB8DD3B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98FBC253-4975-4993-8AE7-96E0AE88A05B}">
      <dgm:prSet phldrT="[Testo]"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700" b="1" dirty="0" smtClean="0">
              <a:solidFill>
                <a:schemeClr val="bg1"/>
              </a:solidFill>
            </a:rPr>
            <a:t>Segretario Generale</a:t>
          </a:r>
          <a:endParaRPr lang="it-IT" sz="700" b="1" dirty="0">
            <a:solidFill>
              <a:schemeClr val="bg1"/>
            </a:solidFill>
          </a:endParaRPr>
        </a:p>
      </dgm:t>
    </dgm:pt>
    <dgm:pt modelId="{6E48EEA6-8016-48C7-8110-317B57017EB3}" type="sibTrans" cxnId="{923F5213-79CF-4538-97F1-96021775F5B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D4544D8-1AE8-438D-9484-86BADE06E407}" type="parTrans" cxnId="{923F5213-79CF-4538-97F1-96021775F5B3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931BD09B-2F97-401C-8274-B76A8738E70D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Segretariato Sociale</a:t>
          </a:r>
          <a:endParaRPr lang="it-IT" sz="400" i="1" dirty="0">
            <a:solidFill>
              <a:schemeClr val="tx1"/>
            </a:solidFill>
          </a:endParaRPr>
        </a:p>
      </dgm:t>
    </dgm:pt>
    <dgm:pt modelId="{55B08A4F-E220-4DF6-AC5A-4CBB0E1E7F76}" type="parTrans" cxnId="{13086C14-3CB8-49D2-884E-A5D46213846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04C37C3-BE0C-450B-A50A-061D1E7C8B06}" type="sibTrans" cxnId="{13086C14-3CB8-49D2-884E-A5D46213846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83607D5-FFA5-451A-B955-3C7ED55392C1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Servizio Civico</a:t>
          </a:r>
          <a:endParaRPr lang="it-IT" sz="400" i="1">
            <a:solidFill>
              <a:schemeClr val="tx1"/>
            </a:solidFill>
          </a:endParaRPr>
        </a:p>
      </dgm:t>
    </dgm:pt>
    <dgm:pt modelId="{CFA3C1BB-9BDE-4DA0-BDB7-BAEE6878ACBB}" type="parTrans" cxnId="{B85727DA-7763-412E-A5F4-AFDA493CABB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9AE3DEB9-52C4-4CE0-B32F-4806E3C61600}" type="sibTrans" cxnId="{B85727DA-7763-412E-A5F4-AFDA493CABB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FE8AA18-59AE-4B60-9830-EE53462CE389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Porta Unica di Accesso, Ufficio di Piano e UVM</a:t>
          </a:r>
          <a:endParaRPr lang="it-IT" sz="400" i="1" dirty="0">
            <a:solidFill>
              <a:schemeClr val="tx1"/>
            </a:solidFill>
          </a:endParaRPr>
        </a:p>
      </dgm:t>
    </dgm:pt>
    <dgm:pt modelId="{74FDDFE6-DF02-4E6A-8150-5B582084ACD0}" type="parTrans" cxnId="{3DD074D4-9366-4998-94ED-B408AC00DF53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001D1D5-4AB7-4502-9920-8CA1BED5F48E}" type="sibTrans" cxnId="{3DD074D4-9366-4998-94ED-B408AC00DF5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39508073-7FC6-4CF6-96C7-312444136EF1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Anziani e Disabili</a:t>
          </a:r>
          <a:endParaRPr lang="it-IT" sz="400" i="1" dirty="0">
            <a:solidFill>
              <a:schemeClr val="tx1"/>
            </a:solidFill>
          </a:endParaRPr>
        </a:p>
      </dgm:t>
    </dgm:pt>
    <dgm:pt modelId="{E3DBAE1A-56D8-4322-B9ED-C96BC36425B2}" type="parTrans" cxnId="{952027D0-672E-4F76-8387-5E149C98401C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B6D6421-43A0-4F75-AB45-690F3DB4A3EB}" type="sibTrans" cxnId="{952027D0-672E-4F76-8387-5E149C98401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9D137EF-8FF0-46D8-AE31-5A0AA70F6D25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Minori</a:t>
          </a:r>
          <a:endParaRPr lang="it-IT" sz="400" i="1" dirty="0">
            <a:solidFill>
              <a:schemeClr val="tx1"/>
            </a:solidFill>
          </a:endParaRPr>
        </a:p>
      </dgm:t>
    </dgm:pt>
    <dgm:pt modelId="{087B2935-D0FE-4B52-AF80-E1C2937C669F}" type="parTrans" cxnId="{F0D1166F-99EE-404B-9BB5-4740AC1CE8C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44D489D-E3D0-49C6-A8C6-6953D938C610}" type="sibTrans" cxnId="{F0D1166F-99EE-404B-9BB5-4740AC1CE8C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DA65920-73E3-4AEA-9D5D-731789FF734A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Servizio Nido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Sezione Primavera</a:t>
          </a:r>
          <a:endParaRPr lang="it-IT" sz="400" i="1" dirty="0">
            <a:solidFill>
              <a:schemeClr val="tx1"/>
            </a:solidFill>
          </a:endParaRPr>
        </a:p>
      </dgm:t>
    </dgm:pt>
    <dgm:pt modelId="{32317BDB-2882-429B-BD9B-BAEE8B15F0E1}" type="parTrans" cxnId="{20D82A78-83BD-4DD7-A5E5-4F6BEB9C16A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2494C44-07AB-4751-9443-C97CECBE883F}" type="sibTrans" cxnId="{20D82A78-83BD-4DD7-A5E5-4F6BEB9C16A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0F28094-9A6A-4DAF-9491-BA19981C5770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Scuola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servizio Mensa</a:t>
          </a:r>
          <a:endParaRPr lang="it-IT" sz="400" i="1" dirty="0">
            <a:solidFill>
              <a:schemeClr val="tx1"/>
            </a:solidFill>
          </a:endParaRPr>
        </a:p>
      </dgm:t>
    </dgm:pt>
    <dgm:pt modelId="{C3CD8BCB-A061-4ADE-A3FE-CCEEC5743631}" type="parTrans" cxnId="{6338C8A4-0060-4B97-B414-3C5D9E6BF20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F92D0DA-1BE4-4975-A3D8-77A94CDED180}" type="sibTrans" cxnId="{6338C8A4-0060-4B97-B414-3C5D9E6BF20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19C79DA-DEF7-4BB6-A9C2-B1BC707FF6D6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Politiche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abitative</a:t>
          </a:r>
          <a:endParaRPr lang="it-IT" sz="400" i="1" dirty="0">
            <a:solidFill>
              <a:schemeClr val="tx1"/>
            </a:solidFill>
          </a:endParaRPr>
        </a:p>
      </dgm:t>
    </dgm:pt>
    <dgm:pt modelId="{2DA54D81-E108-44EA-A9D2-C8E335EE3F41}" type="parTrans" cxnId="{8479593C-8C0E-4C35-9C65-158D0F072EC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277AA37-5C90-44B2-8FD2-05E479B67B5E}" type="sibTrans" cxnId="{8479593C-8C0E-4C35-9C65-158D0F072EC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C872007-D12A-4A20-9BED-773A671356F8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Segreteria Amministrativa</a:t>
          </a:r>
          <a:endParaRPr lang="it-IT" sz="400" i="1" dirty="0">
            <a:solidFill>
              <a:schemeClr val="tx1"/>
            </a:solidFill>
          </a:endParaRPr>
        </a:p>
      </dgm:t>
    </dgm:pt>
    <dgm:pt modelId="{C5B45AA2-40AD-4AC2-9D64-103D3CEA3DC3}" type="parTrans" cxnId="{F3857CD6-09C3-4F7F-88E8-9255F8E48C2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0EF97C9-AE29-4CD6-81FC-A1C661EFCA11}" type="sibTrans" cxnId="{F3857CD6-09C3-4F7F-88E8-9255F8E48C2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0DDCA77-1575-4B41-AEE5-227DF1BAF263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Sport</a:t>
          </a:r>
          <a:endParaRPr lang="it-IT" sz="400" i="1" dirty="0">
            <a:solidFill>
              <a:schemeClr val="tx1"/>
            </a:solidFill>
          </a:endParaRPr>
        </a:p>
      </dgm:t>
    </dgm:pt>
    <dgm:pt modelId="{81A9A727-7A1F-45FC-8B02-44B5ED73EBCB}" type="parTrans" cxnId="{E9E46F2C-4BFA-4AFC-B464-FF790E04580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E403FEC-3B1B-4951-85CA-E5DF1242E7E1}" type="sibTrans" cxnId="{E9E46F2C-4BFA-4AFC-B464-FF790E04580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8146724-8BD8-445C-82BC-7CD8E40850B6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Servizio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Immigrazione</a:t>
          </a:r>
          <a:endParaRPr lang="it-IT" sz="400" i="1" dirty="0">
            <a:solidFill>
              <a:schemeClr val="tx1"/>
            </a:solidFill>
          </a:endParaRPr>
        </a:p>
      </dgm:t>
    </dgm:pt>
    <dgm:pt modelId="{E66AA14D-08E7-4CE1-B684-AE832E5AA91D}" type="parTrans" cxnId="{038816D6-7E79-486A-BDEF-498975D1F83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6FE5FFD-F07D-4608-8922-B3545880E6C0}" type="sibTrans" cxnId="{038816D6-7E79-486A-BDEF-498975D1F83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CA087C1-46EC-4027-99E2-73463081DAC5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Programmazione, Progettazione ed Esecuzione delle Opere Pubbliche e delle Infrastrutture</a:t>
          </a:r>
          <a:endParaRPr lang="it-IT" sz="400" i="1" dirty="0">
            <a:solidFill>
              <a:schemeClr val="tx1"/>
            </a:solidFill>
          </a:endParaRPr>
        </a:p>
      </dgm:t>
    </dgm:pt>
    <dgm:pt modelId="{3B056C8F-43D0-4F50-A291-8F967A4C3856}" type="parTrans" cxnId="{02DD60B9-203E-494F-BC3D-08465C34F84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8A7BE7F-D563-445C-A9B4-1E8A239551C0}" type="sibTrans" cxnId="{02DD60B9-203E-494F-BC3D-08465C34F84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5CF686F-8923-4FC0-BE9D-A168D4062AA1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Mercati,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Arredo Urbano,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Spazi e Aree Pubbliche</a:t>
          </a:r>
          <a:endParaRPr lang="it-IT" sz="400" i="1" dirty="0">
            <a:solidFill>
              <a:schemeClr val="tx1"/>
            </a:solidFill>
          </a:endParaRPr>
        </a:p>
      </dgm:t>
    </dgm:pt>
    <dgm:pt modelId="{51529528-4B49-4CE2-BA4C-B91E0702414D}" type="parTrans" cxnId="{4BCA18E4-4CE5-4788-BF72-11127288CFE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90763E8-3A8C-460A-AA76-20D1DDA20E5E}" type="sibTrans" cxnId="{4BCA18E4-4CE5-4788-BF72-11127288CFE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5E65014-9792-4FD7-B5A3-C891189192A4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Cimitero</a:t>
          </a:r>
          <a:endParaRPr lang="it-IT" sz="400" i="1" dirty="0">
            <a:solidFill>
              <a:schemeClr val="tx1"/>
            </a:solidFill>
          </a:endParaRPr>
        </a:p>
      </dgm:t>
    </dgm:pt>
    <dgm:pt modelId="{D3A1EB3B-5DEE-48DE-966E-88A09EBC3AC8}" type="parTrans" cxnId="{6EE806C9-B524-456D-9087-83DE28058DA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0284AB0-BDEE-4435-8B92-3CD4C2E27330}" type="sibTrans" cxnId="{6EE806C9-B524-456D-9087-83DE28058DA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9E0F592-FA04-406F-81EE-5F4F86F57FE2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Segreteria</a:t>
          </a:r>
          <a:endParaRPr lang="it-IT" sz="400" i="1" dirty="0">
            <a:solidFill>
              <a:schemeClr val="tx1"/>
            </a:solidFill>
          </a:endParaRPr>
        </a:p>
      </dgm:t>
    </dgm:pt>
    <dgm:pt modelId="{7FE2DCFA-BF3A-4C1D-A6B2-A5BDE3EBB4F5}" type="parTrans" cxnId="{23C4B45F-26E4-4643-AA98-D5DFBA7A692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165ECF8-A186-4E2A-A10C-54E313BDAAFC}" type="sibTrans" cxnId="{23C4B45F-26E4-4643-AA98-D5DFBA7A692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C162347-1815-42BB-A34C-8524BC29A23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Gare e Contratti</a:t>
          </a:r>
          <a:endParaRPr lang="it-IT" sz="400" i="1" dirty="0">
            <a:solidFill>
              <a:schemeClr val="tx1"/>
            </a:solidFill>
          </a:endParaRPr>
        </a:p>
      </dgm:t>
    </dgm:pt>
    <dgm:pt modelId="{6C98C7DB-7409-44CB-BDD0-AE8A9D1A0D37}" type="parTrans" cxnId="{4F9E4F92-7364-4101-9AA9-7024FB3B4F7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00EE64B-B1AA-40F2-AA13-266C867045B1}" type="sibTrans" cxnId="{4F9E4F92-7364-4101-9AA9-7024FB3B4F7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B50446B-FBA7-44CC-8CEE-54C9153843DC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Edifici Pubblici, Edilizia Scolastica, Impianti Sportivi</a:t>
          </a:r>
          <a:endParaRPr lang="it-IT" sz="400" i="1" dirty="0">
            <a:solidFill>
              <a:schemeClr val="tx1"/>
            </a:solidFill>
          </a:endParaRPr>
        </a:p>
      </dgm:t>
    </dgm:pt>
    <dgm:pt modelId="{5E6FE0AD-397B-44E6-AA47-D63875AB8B0B}" type="parTrans" cxnId="{9C7FDFDF-CFBC-45A0-A9A1-C55812532AD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EE2F487-C448-43E7-8A4B-B5D8EAEF95FF}" type="sibTrans" cxnId="{9C7FDFDF-CFBC-45A0-A9A1-C55812532AD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BBB699A-318F-4EBD-9DEB-5BC638403B9A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Strade, Verde,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Viabilità</a:t>
          </a:r>
          <a:endParaRPr lang="it-IT" sz="400" i="1" dirty="0">
            <a:solidFill>
              <a:schemeClr val="tx1"/>
            </a:solidFill>
          </a:endParaRPr>
        </a:p>
      </dgm:t>
    </dgm:pt>
    <dgm:pt modelId="{7A1FB19D-5B7A-4896-BA56-7DA820170511}" type="parTrans" cxnId="{90341BEB-7FAD-4D34-AA45-5A98F0E85B86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1C5D297-E293-41A7-9137-50573F733CFF}" type="sibTrans" cxnId="{90341BEB-7FAD-4D34-AA45-5A98F0E85B86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B4EC5EF-3002-489B-8765-534B7E6296DE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Reti e Infrastrutture</a:t>
          </a:r>
          <a:endParaRPr lang="it-IT" sz="400" i="1">
            <a:solidFill>
              <a:schemeClr val="tx1"/>
            </a:solidFill>
          </a:endParaRPr>
        </a:p>
      </dgm:t>
    </dgm:pt>
    <dgm:pt modelId="{09A0AE64-9442-4D2D-9322-AB930E9E212F}" type="parTrans" cxnId="{D9062A63-D8A4-4337-BEDE-FE9DD967AB8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E79A561-CE6A-4980-B3FD-29EA724537E9}" type="sibTrans" cxnId="{D9062A63-D8A4-4337-BEDE-FE9DD967AB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53B0334-7D6F-4D1B-86F2-5BEA21475601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Amministrazione e Segreteria</a:t>
          </a:r>
          <a:endParaRPr lang="it-IT" sz="400" i="1" dirty="0">
            <a:solidFill>
              <a:schemeClr val="tx1"/>
            </a:solidFill>
          </a:endParaRPr>
        </a:p>
      </dgm:t>
    </dgm:pt>
    <dgm:pt modelId="{40A0CF6B-9CC6-4A45-B732-2DF84D1B290C}" type="parTrans" cxnId="{48CF6816-1CAA-4DA6-81D6-2B38FB55D4F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35436F2-89F8-4CCE-A87D-0769B00E9150}" type="sibTrans" cxnId="{48CF6816-1CAA-4DA6-81D6-2B38FB55D4F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E112EB5-33E5-40CF-ABB0-DDD4CE066937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Pianificazione, Urbanistica, Rigenerazione Urbana e Accatastamento, Supporto Tecnico al Patrimonio</a:t>
          </a:r>
          <a:endParaRPr lang="it-IT" sz="400" i="1" dirty="0">
            <a:solidFill>
              <a:schemeClr val="tx1"/>
            </a:solidFill>
          </a:endParaRPr>
        </a:p>
      </dgm:t>
    </dgm:pt>
    <dgm:pt modelId="{40A69F7F-944C-499F-9DD9-E0B9E6E47A39}" type="parTrans" cxnId="{84EDA4F3-F8B0-4D76-9D65-7015A7D4878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D1F46B8-5AFB-4A79-AED8-5BFED6738ED4}" type="sibTrans" cxnId="{84EDA4F3-F8B0-4D76-9D65-7015A7D487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5131E67-E391-4092-BE73-70F4E7A5AB68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Demanio Espropri</a:t>
          </a:r>
          <a:endParaRPr lang="it-IT" sz="400" i="1" dirty="0">
            <a:solidFill>
              <a:schemeClr val="tx1"/>
            </a:solidFill>
          </a:endParaRPr>
        </a:p>
      </dgm:t>
    </dgm:pt>
    <dgm:pt modelId="{3900A88F-DC12-4FB1-BD6F-6D9FD3D07155}" type="parTrans" cxnId="{8F82F97F-C08D-402B-AA97-5B7B2A8F020D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3DB0D07-53D9-41AA-B5CA-F6BD3B768C19}" type="sibTrans" cxnId="{8F82F97F-C08D-402B-AA97-5B7B2A8F020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4A2B06C-D078-4103-8212-C82ECD744A6F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Sportello Unico Edilizia (SUE), Edilizia Pubblica e Convenzionata</a:t>
          </a:r>
          <a:endParaRPr lang="it-IT" sz="400" i="1" dirty="0">
            <a:solidFill>
              <a:schemeClr val="tx1"/>
            </a:solidFill>
          </a:endParaRPr>
        </a:p>
      </dgm:t>
    </dgm:pt>
    <dgm:pt modelId="{8A525E84-0BAA-4FB3-9619-4B3B7D20FF4D}" type="parTrans" cxnId="{72B81998-0408-4D82-9DD1-F8BA283D9A5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92B46193-DFDA-474B-B304-14AA562C2C95}" type="sibTrans" cxnId="{72B81998-0408-4D82-9DD1-F8BA283D9A5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93CF6C90-91C2-4C53-BD22-256FEC4E1B41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Ambiente, Ecologia, Agenda XXI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Benessere Animali</a:t>
          </a:r>
          <a:endParaRPr lang="it-IT" sz="400" i="1" dirty="0">
            <a:solidFill>
              <a:schemeClr val="tx1"/>
            </a:solidFill>
          </a:endParaRPr>
        </a:p>
      </dgm:t>
    </dgm:pt>
    <dgm:pt modelId="{224B3E1B-E36F-4836-9DCC-FCCEE0F38171}" type="parTrans" cxnId="{D9EF2924-6A3B-4D25-ACD8-BB49CEF94065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6E6DE60-16CF-49C6-A3F8-93C89F9080AE}" type="sibTrans" cxnId="{D9EF2924-6A3B-4D25-ACD8-BB49CEF9406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AB6ECDF-5A76-48FC-B776-5AE4B58413D5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Sistema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Pianificazione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del Verde</a:t>
          </a:r>
          <a:endParaRPr lang="it-IT" sz="400" i="1" dirty="0">
            <a:solidFill>
              <a:schemeClr val="tx1"/>
            </a:solidFill>
          </a:endParaRPr>
        </a:p>
      </dgm:t>
    </dgm:pt>
    <dgm:pt modelId="{A28EA0E2-DB7F-45DE-B91C-AA17B63A67EF}" type="parTrans" cxnId="{A5BDC0C3-2F6C-4F36-9B6A-89D056B6843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C01ED04-4E0B-4D8E-B92C-D0261A85BE27}" type="sibTrans" cxnId="{A5BDC0C3-2F6C-4F36-9B6A-89D056B6843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AAAD870-4C1D-4742-B234-A8A5CFA59526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Sportello Unico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Attività Produttive (SUAP)</a:t>
          </a:r>
          <a:endParaRPr lang="it-IT" sz="400" i="1" dirty="0">
            <a:solidFill>
              <a:schemeClr val="tx1"/>
            </a:solidFill>
          </a:endParaRPr>
        </a:p>
      </dgm:t>
    </dgm:pt>
    <dgm:pt modelId="{3E29FD4B-D6D9-4DEB-98BB-E2784D80A2F4}" type="parTrans" cxnId="{2A052E72-649D-44F4-96C9-C15BE903D28A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31838BB-10C0-49B8-A7B6-B8ADE20A717E}" type="sibTrans" cxnId="{2A052E72-649D-44F4-96C9-C15BE903D28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6DF2767-D400-4671-B712-E216BAED314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Commercio</a:t>
          </a:r>
          <a:endParaRPr lang="it-IT" sz="400" i="1" dirty="0">
            <a:solidFill>
              <a:schemeClr val="tx1"/>
            </a:solidFill>
          </a:endParaRPr>
        </a:p>
      </dgm:t>
    </dgm:pt>
    <dgm:pt modelId="{DC4BD3FF-D7E3-4F2A-A269-45B8E60D29D9}" type="parTrans" cxnId="{EB9780AC-BD86-4450-86CF-20B887A88F05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6F64EE4-D2DB-4B8A-8B37-3BC8046AA5A2}" type="sibTrans" cxnId="{EB9780AC-BD86-4450-86CF-20B887A88F0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8F5B5D1-526C-4A81-964B-128479E0106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Pesca e Agricoltura</a:t>
          </a:r>
          <a:endParaRPr lang="it-IT" sz="400" i="1" dirty="0">
            <a:solidFill>
              <a:schemeClr val="tx1"/>
            </a:solidFill>
          </a:endParaRPr>
        </a:p>
      </dgm:t>
    </dgm:pt>
    <dgm:pt modelId="{109DC49A-92ED-4426-8C9B-A41D968F6757}" type="parTrans" cxnId="{6DC062AC-F521-4875-8AFD-07DDB1F2C83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DED0DE4-17CB-4738-B06A-822BAD47164A}" type="sibTrans" cxnId="{6DC062AC-F521-4875-8AFD-07DDB1F2C83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B1AC761-1C7D-4501-86B5-7871DF8CBBF3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Patrimonio</a:t>
          </a:r>
          <a:endParaRPr lang="it-IT" sz="500" b="1" dirty="0">
            <a:solidFill>
              <a:schemeClr val="tx1"/>
            </a:solidFill>
          </a:endParaRPr>
        </a:p>
      </dgm:t>
    </dgm:pt>
    <dgm:pt modelId="{3D48DB22-EF92-414E-86EB-C6C440E44F8A}" type="parTrans" cxnId="{4E623092-ECB5-4F99-AEE5-50EEBFA7D4CE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0F5EBAC-0BDB-4120-9475-6A603990AE8C}" type="sibTrans" cxnId="{4E623092-ECB5-4F99-AEE5-50EEBFA7D4C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DB4C8F7-38E0-4DF8-8D62-FA7D4E10000A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Economato</a:t>
          </a:r>
          <a:endParaRPr lang="it-IT" sz="500" b="1" dirty="0">
            <a:solidFill>
              <a:schemeClr val="tx1"/>
            </a:solidFill>
          </a:endParaRPr>
        </a:p>
      </dgm:t>
    </dgm:pt>
    <dgm:pt modelId="{CC855350-6A52-4649-BDA8-E243569E920B}" type="parTrans" cxnId="{204CE3DE-D36D-44DB-A9DD-DD1D9FA01518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B4B1BE8E-8559-4337-AF25-8780D07D654F}" type="sibTrans" cxnId="{204CE3DE-D36D-44DB-A9DD-DD1D9FA015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819D583-88C2-4E0E-8EBF-216124A2DB25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Contabilità Generale, Contabilità Personale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e Pensioni</a:t>
          </a:r>
          <a:endParaRPr lang="it-IT" sz="400" i="1" dirty="0">
            <a:solidFill>
              <a:schemeClr val="tx1"/>
            </a:solidFill>
          </a:endParaRPr>
        </a:p>
      </dgm:t>
    </dgm:pt>
    <dgm:pt modelId="{3213B551-3B64-4D5D-93E2-5D61C7A9A412}" type="parTrans" cxnId="{864F10EA-7F6F-4F19-90D0-6A56E30A3B24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9EC6BC6-E766-4C4B-9EEC-FCA6EAE94B23}" type="sibTrans" cxnId="{864F10EA-7F6F-4F19-90D0-6A56E30A3B2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80333BFE-E95B-4180-B373-EFA2E825F80A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Bilancio</a:t>
          </a:r>
          <a:endParaRPr lang="it-IT" sz="400" i="1" dirty="0">
            <a:solidFill>
              <a:schemeClr val="tx1"/>
            </a:solidFill>
          </a:endParaRPr>
        </a:p>
      </dgm:t>
    </dgm:pt>
    <dgm:pt modelId="{B561F07C-9E0B-4BB5-AFC0-0A37D8EC19B2}" type="parTrans" cxnId="{68B4D1BB-DBCF-4519-A520-06B24E00B9E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1B3CCB7-50FA-4718-A381-F6129EE4CABF}" type="sibTrans" cxnId="{68B4D1BB-DBCF-4519-A520-06B24E00B9E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59C713F-5DD5-4F4C-9ED7-0B5E5F56D980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Controllo di Gestione</a:t>
          </a:r>
          <a:endParaRPr lang="it-IT" sz="400" i="1" dirty="0">
            <a:solidFill>
              <a:schemeClr val="tx1"/>
            </a:solidFill>
          </a:endParaRPr>
        </a:p>
      </dgm:t>
    </dgm:pt>
    <dgm:pt modelId="{93CEC0B5-72AF-44B4-9128-5C1A232D1875}" type="parTrans" cxnId="{003D73B2-D643-4338-B104-B17E9031720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92578A8-53CF-4F7C-99B5-759C2AE8D6E7}" type="sibTrans" cxnId="{003D73B2-D643-4338-B104-B17E903172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AF5BE5E-A11C-4CE7-A54C-EF3419D92E92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Gestione Amministrativa e Contabile del Patrimonio</a:t>
          </a:r>
          <a:endParaRPr lang="it-IT" sz="400" i="1" dirty="0">
            <a:solidFill>
              <a:schemeClr val="tx1"/>
            </a:solidFill>
          </a:endParaRPr>
        </a:p>
      </dgm:t>
    </dgm:pt>
    <dgm:pt modelId="{05AB743F-35BF-45B6-977F-CEA0F6C9747E}" type="parTrans" cxnId="{89318CB8-85ED-4379-A124-9770EA3BE78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4FF67F2-9384-40A4-8000-50C936953DC2}" type="sibTrans" cxnId="{89318CB8-85ED-4379-A124-9770EA3BE7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B474E39-977D-4C8D-9475-883635421C9F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smtClean="0">
              <a:solidFill>
                <a:schemeClr val="tx1"/>
              </a:solidFill>
            </a:rPr>
            <a:t>Fiscalità Locale</a:t>
          </a:r>
          <a:endParaRPr lang="it-IT" sz="500" b="1" dirty="0">
            <a:solidFill>
              <a:schemeClr val="tx1"/>
            </a:solidFill>
          </a:endParaRPr>
        </a:p>
      </dgm:t>
    </dgm:pt>
    <dgm:pt modelId="{178AEC15-B024-44EA-A668-38143CB42E5E}" type="parTrans" cxnId="{B21B6F3A-1404-4E77-A649-7722D4BB1388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DA9F130-EF98-4ECE-A22E-5C1F0D0B12D9}" type="sibTrans" cxnId="{B21B6F3A-1404-4E77-A649-7722D4BB138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C75678F-1E49-4300-A645-1771D40556C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err="1" smtClean="0">
              <a:solidFill>
                <a:schemeClr val="tx1"/>
              </a:solidFill>
            </a:rPr>
            <a:t>Fundraising</a:t>
          </a:r>
          <a:r>
            <a:rPr lang="it-IT" sz="400" i="1" dirty="0" smtClean="0">
              <a:solidFill>
                <a:schemeClr val="tx1"/>
              </a:solidFill>
            </a:rPr>
            <a:t>,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Centro Unico Acquisti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ed Economato</a:t>
          </a:r>
          <a:endParaRPr lang="it-IT" sz="400" i="1" dirty="0">
            <a:solidFill>
              <a:schemeClr val="tx1"/>
            </a:solidFill>
          </a:endParaRPr>
        </a:p>
      </dgm:t>
    </dgm:pt>
    <dgm:pt modelId="{2058D385-CE1B-4C44-A2B5-A170C25CBBAF}" type="parTrans" cxnId="{FFAB6125-4804-4849-9DC4-F26E43DD566D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301863D-244A-4C1E-8361-400D529785C3}" type="sibTrans" cxnId="{FFAB6125-4804-4849-9DC4-F26E43DD566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5F08484-2CB5-4F36-872C-5D3DEFB060D0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Entrate Tributarie</a:t>
          </a:r>
          <a:endParaRPr lang="it-IT" sz="400" i="1" dirty="0">
            <a:solidFill>
              <a:schemeClr val="tx1"/>
            </a:solidFill>
          </a:endParaRPr>
        </a:p>
      </dgm:t>
    </dgm:pt>
    <dgm:pt modelId="{1C64281C-F047-476F-AA7E-92A2E55555E8}" type="parTrans" cxnId="{04F434F0-919B-4851-B8B2-8D384D7F83DC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54F4931-BB69-47AF-9F37-D8DDDC35B122}" type="sibTrans" cxnId="{04F434F0-919B-4851-B8B2-8D384D7F83D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7727CD9-06E2-4BE2-AE3B-B9573ABEBC48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Entrate Patrimoniali (patrimonio indisponibile)</a:t>
          </a:r>
          <a:endParaRPr lang="it-IT" sz="400" i="1" dirty="0">
            <a:solidFill>
              <a:schemeClr val="tx1"/>
            </a:solidFill>
          </a:endParaRPr>
        </a:p>
      </dgm:t>
    </dgm:pt>
    <dgm:pt modelId="{84DF0698-8728-4993-9D01-687B7FE9C134}" type="parTrans" cxnId="{CA765492-D606-496E-9C6A-1825C7C7F32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C58198B-801D-4D02-AC4F-5706D8E65461}" type="sibTrans" cxnId="{CA765492-D606-496E-9C6A-1825C7C7F32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8857636-2617-4E0A-8791-FD199F11FB71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Autorizzazioni e Concessioni di Spazi ed Aree Pubbliche, Ruoli</a:t>
          </a:r>
          <a:endParaRPr lang="it-IT" sz="400" i="1" dirty="0">
            <a:solidFill>
              <a:schemeClr val="tx1"/>
            </a:solidFill>
          </a:endParaRPr>
        </a:p>
      </dgm:t>
    </dgm:pt>
    <dgm:pt modelId="{16C7D6BF-13B9-4710-8F7B-6AE88CBA3887}" type="parTrans" cxnId="{F1397799-BA76-41CC-A987-E837FF13AB2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6D94569F-B788-4E6D-A6C0-60A71AECA58C}" type="sibTrans" cxnId="{F1397799-BA76-41CC-A987-E837FF13AB2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EE2D534-3BCA-44D4-B2E3-F1991201F0DB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Contenzioso Tributario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e Concessionari</a:t>
          </a:r>
          <a:endParaRPr lang="it-IT" sz="400" i="1" dirty="0">
            <a:solidFill>
              <a:schemeClr val="tx1"/>
            </a:solidFill>
          </a:endParaRPr>
        </a:p>
      </dgm:t>
    </dgm:pt>
    <dgm:pt modelId="{C067934A-7825-47CC-8F81-ED9C2992B220}" type="parTrans" cxnId="{B6FCF8CE-8E07-4D71-9327-C1B358FA615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BEC188F-BDFC-4524-9AA5-4D947A63E5E8}" type="sibTrans" cxnId="{B6FCF8CE-8E07-4D71-9327-C1B358FA615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E5318A9-5321-4CCE-808F-9154C55722E3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Gestione e Amministrazione del Personale</a:t>
          </a:r>
          <a:endParaRPr lang="it-IT" sz="400" i="1" dirty="0">
            <a:solidFill>
              <a:schemeClr val="tx1"/>
            </a:solidFill>
          </a:endParaRPr>
        </a:p>
      </dgm:t>
    </dgm:pt>
    <dgm:pt modelId="{918F65E7-8063-47B9-A6D1-E32C0B08A1A7}" type="parTrans" cxnId="{6F7FCA39-01BF-4E04-83D9-4A380B16D0C9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4989F81-B278-4EE0-B5B1-C7AA2348921D}" type="sibTrans" cxnId="{6F7FCA39-01BF-4E04-83D9-4A380B16D0C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805DB5A6-FD85-4BAF-BAA3-FDC2315DA4E1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Formazione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Sviluppo del Personale</a:t>
          </a:r>
          <a:endParaRPr lang="it-IT" sz="400" i="1" dirty="0">
            <a:solidFill>
              <a:schemeClr val="tx1"/>
            </a:solidFill>
          </a:endParaRPr>
        </a:p>
      </dgm:t>
    </dgm:pt>
    <dgm:pt modelId="{B3E8568D-BC38-4E17-9F7B-49B5833C1EC9}" type="parTrans" cxnId="{329EA537-8D03-4A3A-B920-E5B784CC320A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D2F591A-61BD-4D68-9252-E46576ACAA3A}" type="sibTrans" cxnId="{329EA537-8D03-4A3A-B920-E5B784CC32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55EE078-7C92-4FB3-BECA-9DB818371B4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Archivio Corrente e Protocollo</a:t>
          </a:r>
          <a:endParaRPr lang="it-IT" sz="400" i="1" dirty="0">
            <a:solidFill>
              <a:schemeClr val="tx1"/>
            </a:solidFill>
          </a:endParaRPr>
        </a:p>
      </dgm:t>
    </dgm:pt>
    <dgm:pt modelId="{C33B9968-01E3-4520-A02B-DEC0D83ED98A}" type="parTrans" cxnId="{FA2F05F4-341C-481F-8C4C-BB9F8745DB4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8F831A5C-3E8C-45D2-8310-A0B32C0FE560}" type="sibTrans" cxnId="{FA2F05F4-341C-481F-8C4C-BB9F8745DB4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C5D6C37-EBAB-4526-9F02-930A11236C4B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Reti Telematiche, Infrastrutture e Innovazione dei servizi</a:t>
          </a:r>
          <a:endParaRPr lang="it-IT" sz="400" i="1" dirty="0">
            <a:solidFill>
              <a:schemeClr val="tx1"/>
            </a:solidFill>
          </a:endParaRPr>
        </a:p>
      </dgm:t>
    </dgm:pt>
    <dgm:pt modelId="{4DE5F3A8-F894-472C-94A0-958DCC47E900}" type="parTrans" cxnId="{47C82D06-972A-48F7-84F2-47721679810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7B02491-C9BB-42C9-8FBF-73AEB0B36F23}" type="sibTrans" cxnId="{47C82D06-972A-48F7-84F2-47721679810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EBC65B24-681E-41F7-AE93-CCB532473AD5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Ufficio Relazioni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con il Pubblico</a:t>
          </a:r>
          <a:endParaRPr lang="it-IT" sz="400" i="1" dirty="0">
            <a:solidFill>
              <a:schemeClr val="tx1"/>
            </a:solidFill>
          </a:endParaRPr>
        </a:p>
      </dgm:t>
    </dgm:pt>
    <dgm:pt modelId="{DAE01679-D3CE-4658-BC21-F37B37B0BA1E}" type="parTrans" cxnId="{ADFC703E-FE32-4EA6-9F76-75469A8ED8FC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FCCE030-F0F6-4FCD-B08B-871C895C61C8}" type="sibTrans" cxnId="{ADFC703E-FE32-4EA6-9F76-75469A8ED8F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8092980D-6DCA-48D0-B8C3-0BDA2E539E40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Ufficio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Informa Lavoro</a:t>
          </a:r>
          <a:endParaRPr lang="it-IT" sz="400" i="1" dirty="0">
            <a:solidFill>
              <a:schemeClr val="tx1"/>
            </a:solidFill>
          </a:endParaRPr>
        </a:p>
      </dgm:t>
    </dgm:pt>
    <dgm:pt modelId="{49630B24-F463-4BFE-B1A0-5C237F23A8D2}" type="parTrans" cxnId="{421E0085-A80F-42A2-A6F5-6C802E7C5A93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5198A25-49D1-41D0-B3C4-1D6F00B9AE3E}" type="sibTrans" cxnId="{421E0085-A80F-42A2-A6F5-6C802E7C5A9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A7F0651-3BA3-4490-854A-6F385ED294C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Elettorale</a:t>
          </a:r>
          <a:endParaRPr lang="it-IT" sz="400" i="1" dirty="0">
            <a:solidFill>
              <a:schemeClr val="tx1"/>
            </a:solidFill>
          </a:endParaRPr>
        </a:p>
      </dgm:t>
    </dgm:pt>
    <dgm:pt modelId="{AD069233-5103-4D10-8C78-1759404258B8}" type="parTrans" cxnId="{5AD23892-56CE-4AC6-ACE9-AF1729A34CBB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4C17703-0D9E-403F-9C49-21AD906E8513}" type="sibTrans" cxnId="{5AD23892-56CE-4AC6-ACE9-AF1729A34CB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506802FD-104A-40C1-B4D2-7442DE9476D3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Stato Civile, Anagrafe</a:t>
          </a:r>
          <a:r>
            <a:rPr lang="it-IT" sz="400" i="1" dirty="0" smtClean="0">
              <a:solidFill>
                <a:schemeClr val="tx1"/>
              </a:solidFill>
            </a:rPr>
            <a:t>, Demografia e Statistica</a:t>
          </a:r>
          <a:endParaRPr lang="it-IT" sz="400" i="1" dirty="0">
            <a:solidFill>
              <a:schemeClr val="tx1"/>
            </a:solidFill>
          </a:endParaRPr>
        </a:p>
      </dgm:t>
    </dgm:pt>
    <dgm:pt modelId="{C447E502-3BA0-4990-B8D0-38FCB3873D69}" type="parTrans" cxnId="{55C9D192-18D5-4F66-9A72-B306622D49D5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500441F-7608-41F7-8F79-2AF0493D31CB}" type="sibTrans" cxnId="{55C9D192-18D5-4F66-9A72-B306622D49D5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CCE036D7-EDD4-41FE-82D0-075A114C6478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Programmazione e Segreteria</a:t>
          </a:r>
          <a:endParaRPr lang="it-IT" sz="400" i="1" dirty="0">
            <a:solidFill>
              <a:schemeClr val="tx1"/>
            </a:solidFill>
          </a:endParaRPr>
        </a:p>
      </dgm:t>
    </dgm:pt>
    <dgm:pt modelId="{D5C47CDC-565B-4774-A790-A0B9D140952F}" type="parTrans" cxnId="{3F327676-3F25-4D1F-A4E8-78AF21F9EE08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A81CFF5-147E-40ED-BD92-FB4793276BC8}" type="sibTrans" cxnId="{3F327676-3F25-4D1F-A4E8-78AF21F9EE0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40A01E27-9521-41EA-AC7B-2AB23305E4FC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Archivio Storico</a:t>
          </a:r>
          <a:endParaRPr lang="it-IT" sz="400" i="1" dirty="0">
            <a:solidFill>
              <a:schemeClr val="tx1"/>
            </a:solidFill>
          </a:endParaRPr>
        </a:p>
      </dgm:t>
    </dgm:pt>
    <dgm:pt modelId="{876816E0-FA86-4300-9A36-4404AB1B9D52}" type="parTrans" cxnId="{47379B36-1EA1-4629-9BB8-55BC112798E3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D15053D0-E9BD-47D0-A1A0-EF0261D2DAAF}" type="sibTrans" cxnId="{47379B36-1EA1-4629-9BB8-55BC112798E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015A441-F3F9-41D6-8ADB-F9A0172BEF62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Biblioteca</a:t>
          </a:r>
          <a:endParaRPr lang="it-IT" sz="400" i="1" dirty="0">
            <a:solidFill>
              <a:schemeClr val="tx1"/>
            </a:solidFill>
          </a:endParaRPr>
        </a:p>
      </dgm:t>
    </dgm:pt>
    <dgm:pt modelId="{B0ACF9FE-019D-4C30-8B98-F5A011D3C226}" type="parTrans" cxnId="{D4833F29-04E2-44D3-847E-3EE502F7AF9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268082B2-AA5A-4A33-AAAB-37A95F14C612}" type="sibTrans" cxnId="{D4833F29-04E2-44D3-847E-3EE502F7AF9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D6D9CC8-20CC-4FE7-B94A-C0888C23C41E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Gestione e Valorizzazione Beni Culturali</a:t>
          </a:r>
          <a:endParaRPr lang="it-IT" sz="400" i="1" dirty="0">
            <a:solidFill>
              <a:schemeClr val="tx1"/>
            </a:solidFill>
          </a:endParaRPr>
        </a:p>
      </dgm:t>
    </dgm:pt>
    <dgm:pt modelId="{C6BFBA5D-7A5C-4E12-843D-55FE4F70A825}" type="parTrans" cxnId="{884CC09D-A6B3-4E46-8CB7-E3B4AFDB259C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82BDAFEA-7490-4233-A54F-80B7F21774F5}" type="sibTrans" cxnId="{884CC09D-A6B3-4E46-8CB7-E3B4AFDB259C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85108CA-D3FC-44F0-87C3-874ACFDF9D4A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Musei 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Collezioni d’Arte</a:t>
          </a:r>
          <a:endParaRPr lang="it-IT" sz="400" i="1" dirty="0">
            <a:solidFill>
              <a:schemeClr val="tx1"/>
            </a:solidFill>
          </a:endParaRPr>
        </a:p>
      </dgm:t>
    </dgm:pt>
    <dgm:pt modelId="{FF61DD41-5F63-47FC-93BA-BD1DE2C8B873}" type="parTrans" cxnId="{EFFED019-4F27-44D2-AA1B-755E556138F2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FBE9D36E-4BF7-43C8-BC6A-40A433A94812}" type="sibTrans" cxnId="{EFFED019-4F27-44D2-AA1B-755E556138F2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71737B42-7B39-4AA2-A081-AB911EF4E34F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smtClean="0">
              <a:solidFill>
                <a:schemeClr val="tx1"/>
              </a:solidFill>
            </a:rPr>
            <a:t>Turismo e Spettacolo</a:t>
          </a:r>
          <a:endParaRPr lang="it-IT" sz="400" i="1" dirty="0">
            <a:solidFill>
              <a:schemeClr val="tx1"/>
            </a:solidFill>
          </a:endParaRPr>
        </a:p>
      </dgm:t>
    </dgm:pt>
    <dgm:pt modelId="{2434100E-973A-4E59-AAC8-1A07DB38DA7E}" type="parTrans" cxnId="{2CEF6C4E-93A4-4B43-816B-398900CB501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022C4709-9BD3-44A2-B094-0B11A5C9B74F}" type="sibTrans" cxnId="{2CEF6C4E-93A4-4B43-816B-398900CB501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80899CF-A735-4CC0-9D04-E6F9B9C9C01A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Contrasto alle disuguaglianze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di genere</a:t>
          </a:r>
          <a:endParaRPr lang="it-IT" sz="400" i="1" dirty="0">
            <a:solidFill>
              <a:schemeClr val="tx1"/>
            </a:solidFill>
          </a:endParaRPr>
        </a:p>
      </dgm:t>
    </dgm:pt>
    <dgm:pt modelId="{846FF653-AD00-4E19-90DD-EEA0CEFD92A3}" type="parTrans" cxnId="{8BBE930B-D751-41D0-9FB1-9CD996B69B14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144D8622-AEEA-41E0-BD8A-5E5D7C3A66F6}" type="sibTrans" cxnId="{8BBE930B-D751-41D0-9FB1-9CD996B69B1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400">
            <a:solidFill>
              <a:schemeClr val="tx1"/>
            </a:solidFill>
          </a:endParaRPr>
        </a:p>
      </dgm:t>
    </dgm:pt>
    <dgm:pt modelId="{A1B56398-F7CF-4B53-9FA5-8D788CDC51B5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Protezione 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500" b="1" dirty="0" smtClean="0">
              <a:solidFill>
                <a:schemeClr val="tx1"/>
              </a:solidFill>
            </a:rPr>
            <a:t>Civile</a:t>
          </a:r>
          <a:endParaRPr lang="it-IT" sz="500" b="1" dirty="0">
            <a:solidFill>
              <a:schemeClr val="tx1"/>
            </a:solidFill>
          </a:endParaRPr>
        </a:p>
      </dgm:t>
    </dgm:pt>
    <dgm:pt modelId="{3BE48F75-39B1-471F-BA56-710E76FAEBCA}" type="parTrans" cxnId="{596EEDDE-0DA5-487E-947A-202AC4A368A8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2CF3CEA2-3F53-49EB-A18B-0A2B9128C787}" type="sibTrans" cxnId="{596EEDDE-0DA5-487E-947A-202AC4A368A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 sz="1600"/>
        </a:p>
      </dgm:t>
    </dgm:pt>
    <dgm:pt modelId="{5C2E7480-6F23-480F-B0C3-A6922DF0558A}">
      <dgm:prSet phldrT="[Testo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b="0" i="1" dirty="0" smtClean="0">
              <a:solidFill>
                <a:schemeClr val="tx1"/>
              </a:solidFill>
            </a:rPr>
            <a:t>Protezione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b="0" i="1" dirty="0" smtClean="0">
              <a:solidFill>
                <a:schemeClr val="tx1"/>
              </a:solidFill>
            </a:rPr>
            <a:t>Civile</a:t>
          </a:r>
          <a:endParaRPr lang="it-IT" sz="400" b="0" i="1" dirty="0">
            <a:solidFill>
              <a:schemeClr val="tx1"/>
            </a:solidFill>
          </a:endParaRPr>
        </a:p>
      </dgm:t>
    </dgm:pt>
    <dgm:pt modelId="{ABE77629-A9E5-4089-82CE-84CA5C7C7B31}" type="parTrans" cxnId="{268E3F89-9771-4D7F-9BF0-AD9CA4655CB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320071DE-4158-4359-BC80-CC7A915093AD}" type="sibTrans" cxnId="{268E3F89-9771-4D7F-9BF0-AD9CA4655CB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A2210036-B7AA-4306-B8B2-B771431DBCB7}" type="asst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952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>
              <a:solidFill>
                <a:schemeClr val="tx1"/>
              </a:solidFill>
            </a:rPr>
            <a:t>Corpo di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>
              <a:solidFill>
                <a:schemeClr val="tx1"/>
              </a:solidFill>
            </a:rPr>
            <a:t>Polizia Locale</a:t>
          </a:r>
          <a:endParaRPr lang="it-IT" sz="600" dirty="0"/>
        </a:p>
      </dgm:t>
    </dgm:pt>
    <dgm:pt modelId="{07407F5E-17C6-4BFC-8D99-C4F224F72D5C}" type="parTrans" cxnId="{BB4DBD1E-F8B4-4E8B-89A6-50C78F5112D4}">
      <dgm:prSet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>
        <a:ln>
          <a:noFill/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194ADF69-7629-430D-A67D-0D1A077A7436}" type="sibTrans" cxnId="{BB4DBD1E-F8B4-4E8B-89A6-50C78F5112D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0BCF20F8-1E99-4713-9429-3C748DAE8989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Unità Autonoma alle dirette dipendenze del Sindaco</a:t>
          </a:r>
          <a:endParaRPr lang="it-IT" sz="400" dirty="0"/>
        </a:p>
      </dgm:t>
    </dgm:pt>
    <dgm:pt modelId="{9C8C39B8-01F3-46FD-B4A8-7925FEA90B77}" type="parTrans" cxnId="{1C9756EE-C040-47E8-9802-AA90C52B950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27B3B6F8-395B-4FA6-9787-5D07CFF00105}" type="sibTrans" cxnId="{1C9756EE-C040-47E8-9802-AA90C52B950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A3E63C86-7040-46C6-A839-524139DDCF0F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Comando Centrale – Polizia Giudiziaria</a:t>
          </a:r>
          <a:endParaRPr lang="it-IT" sz="400" i="1" dirty="0">
            <a:solidFill>
              <a:schemeClr val="tx1"/>
            </a:solidFill>
          </a:endParaRPr>
        </a:p>
      </dgm:t>
    </dgm:pt>
    <dgm:pt modelId="{C41548FA-17D2-47AB-ADAB-57BF03E1C745}" type="parTrans" cxnId="{93144455-41E1-4F08-9C5E-C25D02B2997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D390BEBC-3FAF-438C-8F58-E9D58B141DDE}" type="sibTrans" cxnId="{93144455-41E1-4F08-9C5E-C25D02B2997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3D805359-A23F-45F7-9556-90768D61B74E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Centrale Operativa</a:t>
          </a:r>
          <a:endParaRPr lang="it-IT" sz="400" i="1" dirty="0">
            <a:solidFill>
              <a:schemeClr val="tx1"/>
            </a:solidFill>
          </a:endParaRPr>
        </a:p>
      </dgm:t>
    </dgm:pt>
    <dgm:pt modelId="{707895E3-992F-4F90-B6B1-4EAF4263E554}" type="parTrans" cxnId="{575CB622-4D4D-4C2C-B771-53E5518029DA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44ADAC24-5971-4302-83CE-A82D9F349844}" type="sibTrans" cxnId="{575CB622-4D4D-4C2C-B771-53E5518029D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3E2E9856-52B1-48D9-A5F9-D28F01DF1090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Polizia Amministrativa</a:t>
          </a:r>
          <a:endParaRPr lang="it-IT" sz="400" i="1" dirty="0">
            <a:solidFill>
              <a:schemeClr val="tx1"/>
            </a:solidFill>
          </a:endParaRPr>
        </a:p>
      </dgm:t>
    </dgm:pt>
    <dgm:pt modelId="{EBFDA459-82B1-423E-93D2-ECAC44061B4C}" type="parTrans" cxnId="{54E1F548-CF8F-4863-9B9D-3091CE4DBA2A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1D1687FF-0C61-4176-A8D8-AA2BA7AD9C45}" type="sibTrans" cxnId="{54E1F548-CF8F-4863-9B9D-3091CE4DBA2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4F8BBB1B-8491-470D-8BDA-82969F0BF240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Polizia Edilizia Ambientale e Tutela dei Beni Culturali</a:t>
          </a:r>
          <a:endParaRPr lang="it-IT" sz="400" i="1" dirty="0">
            <a:solidFill>
              <a:schemeClr val="tx1"/>
            </a:solidFill>
          </a:endParaRPr>
        </a:p>
      </dgm:t>
    </dgm:pt>
    <dgm:pt modelId="{B4045430-B1C5-4BDE-B067-68B3B998E0FE}" type="parTrans" cxnId="{EF1ACC4D-1910-4C5B-B6E2-CECF35BC26D1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ACC8CD06-F267-487B-A286-365D1AC12713}" type="sibTrans" cxnId="{EF1ACC4D-1910-4C5B-B6E2-CECF35BC26D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1290ABE2-0416-4A1C-821E-4CEDF76C2082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Polizia Territoriale</a:t>
          </a:r>
          <a:endParaRPr lang="it-IT" sz="400" i="1" dirty="0">
            <a:solidFill>
              <a:schemeClr val="tx1"/>
            </a:solidFill>
          </a:endParaRPr>
        </a:p>
      </dgm:t>
    </dgm:pt>
    <dgm:pt modelId="{4425D39D-D72E-494A-9693-7FE6C314F94B}" type="parTrans" cxnId="{34B09BA1-5C3C-4D7B-B09C-18BA4EDD4E7F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3013A7C2-6C04-4BAC-8DF2-F4379DBF1507}" type="sibTrans" cxnId="{34B09BA1-5C3C-4D7B-B09C-18BA4EDD4E7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1840645F-2188-49D4-AE44-A7C280E17B99}" type="asst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952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>
              <a:solidFill>
                <a:schemeClr val="tx1"/>
              </a:solidFill>
            </a:rPr>
            <a:t>Ufficio di Staff</a:t>
          </a:r>
          <a:endParaRPr lang="it-IT" sz="600" dirty="0"/>
        </a:p>
      </dgm:t>
    </dgm:pt>
    <dgm:pt modelId="{A251E979-92CC-4E1B-94F0-B1427F8D6371}" type="parTrans" cxnId="{DBE6E876-8694-4952-A6CA-359DB7C04A2D}">
      <dgm:prSet>
        <dgm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dgm:style>
      </dgm:prSet>
      <dgm:spPr>
        <a:ln>
          <a:noFill/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EC731AC7-6FF2-4AC6-8CAB-9BFB66444CC4}" type="sibTrans" cxnId="{DBE6E876-8694-4952-A6CA-359DB7C04A2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025029BA-6F73-4EED-8B1B-621C11972747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Gabinetto del Sindaco</a:t>
          </a:r>
          <a:endParaRPr lang="it-IT" sz="400" i="1" dirty="0">
            <a:solidFill>
              <a:schemeClr val="tx1"/>
            </a:solidFill>
          </a:endParaRPr>
        </a:p>
      </dgm:t>
    </dgm:pt>
    <dgm:pt modelId="{18AD633F-DDC1-404F-9B72-4649082EA47A}" type="parTrans" cxnId="{7E2B5724-8F29-4EE7-BA2C-27DC301ECA0E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5DB47740-11E0-4453-AA40-7001CE855087}" type="sibTrans" cxnId="{7E2B5724-8F29-4EE7-BA2C-27DC301ECA0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AE211756-002A-47C0-8753-F9766462D9D6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Comunicazione e Marketing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Territoriale</a:t>
          </a:r>
          <a:endParaRPr lang="it-IT" sz="400" i="1" dirty="0">
            <a:solidFill>
              <a:schemeClr val="tx1"/>
            </a:solidFill>
          </a:endParaRPr>
        </a:p>
      </dgm:t>
    </dgm:pt>
    <dgm:pt modelId="{092A7B55-C320-482C-8110-794C98C84219}" type="parTrans" cxnId="{050FBDD7-B764-4E0A-A5BD-7DDB49CBE683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9E06163E-12C3-42AC-A652-90242202A6E7}" type="sibTrans" cxnId="{050FBDD7-B764-4E0A-A5BD-7DDB49CBE68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3105CC6A-1E32-49ED-B956-453262EF2080}" type="asst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Città Sane O.M.S.</a:t>
          </a:r>
          <a:endParaRPr lang="it-IT" sz="400" i="1" dirty="0">
            <a:solidFill>
              <a:schemeClr val="tx1"/>
            </a:solidFill>
          </a:endParaRPr>
        </a:p>
      </dgm:t>
    </dgm:pt>
    <dgm:pt modelId="{E55E23DA-EFA4-4AE9-B220-630AF54DD577}" type="parTrans" cxnId="{47B8E497-C03D-45D1-8D07-67E1DD769B4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1D17CF68-5531-4123-A62B-35725DC6F7F5}" type="sibTrans" cxnId="{47B8E497-C03D-45D1-8D07-67E1DD769B4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68746DC1-5A34-4AC8-9C94-CDE39ACF3159}" type="asst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accent4">
            <a:lumMod val="40000"/>
            <a:lumOff val="60000"/>
          </a:schemeClr>
        </a:solidFill>
        <a:ln w="9525">
          <a:solidFill>
            <a:srgbClr val="7030A0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>
              <a:solidFill>
                <a:schemeClr val="tx1"/>
              </a:solidFill>
            </a:rPr>
            <a:t>O.I.V. (organismo indipendente di  valutazione)</a:t>
          </a:r>
          <a:endParaRPr lang="it-IT" sz="600" dirty="0"/>
        </a:p>
      </dgm:t>
    </dgm:pt>
    <dgm:pt modelId="{6D2F2F6D-4989-4D8D-BD67-3A0811FCED6D}" type="parTrans" cxnId="{3A526328-5F6C-49CA-A01E-B4F64165B051}">
      <dgm:prSet/>
      <dgm:spPr>
        <a:ln>
          <a:noFill/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94193C38-ADDE-4D79-876C-53C60CC0AA0F}" type="sibTrans" cxnId="{3A526328-5F6C-49CA-A01E-B4F64165B05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4B57D815-1CE0-4895-B299-00A8AEE7C85D}" type="asst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ln w="6350">
          <a:solidFill>
            <a:schemeClr val="tx2"/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>
              <a:solidFill>
                <a:schemeClr val="bg1"/>
              </a:solidFill>
            </a:rPr>
            <a:t>STAFF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>
              <a:solidFill>
                <a:schemeClr val="bg1"/>
              </a:solidFill>
            </a:rPr>
            <a:t>Controlli Interni</a:t>
          </a:r>
          <a:endParaRPr lang="it-IT" sz="600" dirty="0"/>
        </a:p>
      </dgm:t>
    </dgm:pt>
    <dgm:pt modelId="{2363A88D-D47B-4941-BF0A-24126A99BE98}" type="parTrans" cxnId="{8F2DB8AD-DF73-4E70-9DE3-5F3278E22A4A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8E19DFAB-F862-4453-B420-60F2EEB4BF90}" type="sibTrans" cxnId="{8F2DB8AD-DF73-4E70-9DE3-5F3278E22A4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it-IT"/>
        </a:p>
      </dgm:t>
    </dgm:pt>
    <dgm:pt modelId="{87720DC6-8E04-4C2F-BDA7-0B01F60471C1}">
      <dgm:prSet phldrT="[Tes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b="1" dirty="0" smtClean="0">
              <a:solidFill>
                <a:schemeClr val="tx1"/>
              </a:solidFill>
            </a:rPr>
            <a:t>Affari Istituzionali, Trasparenza, Anticorruzione,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b="1" dirty="0" smtClean="0">
              <a:solidFill>
                <a:schemeClr val="tx1"/>
              </a:solidFill>
            </a:rPr>
            <a:t>Albo On-line</a:t>
          </a:r>
          <a:endParaRPr lang="it-IT" sz="400" b="1" dirty="0">
            <a:solidFill>
              <a:schemeClr val="tx1"/>
            </a:solidFill>
          </a:endParaRPr>
        </a:p>
      </dgm:t>
    </dgm:pt>
    <dgm:pt modelId="{410BFF6B-B278-4D25-9D88-7724563699D7}" type="parTrans" cxnId="{CFF75560-3296-4CF9-AA9A-6FB29813D3D6}">
      <dgm:prSet>
        <dgm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F7598717-5724-41CD-823A-7FCC84F85A5E}" type="sibTrans" cxnId="{CFF75560-3296-4CF9-AA9A-6FB29813D3D6}">
      <dgm:prSet/>
      <dgm:spPr/>
      <dgm:t>
        <a:bodyPr/>
        <a:lstStyle/>
        <a:p>
          <a:endParaRPr lang="it-IT"/>
        </a:p>
      </dgm:t>
    </dgm:pt>
    <dgm:pt modelId="{87B4B14B-6DB6-4012-8127-F223E07D5129}" type="asst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9525"/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600" i="1" dirty="0" smtClean="0"/>
            <a:t>Servizio Autonomo Avvocatura Comunale - Ufficio Legale</a:t>
          </a:r>
          <a:endParaRPr lang="it-IT" sz="600" i="1" dirty="0"/>
        </a:p>
      </dgm:t>
    </dgm:pt>
    <dgm:pt modelId="{84B85729-923F-4525-9703-0475429F4724}" type="parTrans" cxnId="{02142A54-B36F-4723-8860-91B7013D16C2}">
      <dgm:prSet/>
      <dgm:spPr>
        <a:ln>
          <a:noFill/>
        </a:ln>
      </dgm:spPr>
      <dgm:t>
        <a:bodyPr/>
        <a:lstStyle/>
        <a:p>
          <a:endParaRPr lang="it-IT"/>
        </a:p>
      </dgm:t>
    </dgm:pt>
    <dgm:pt modelId="{E97DC568-A53A-47ED-898C-D8EC56D540D5}" type="sibTrans" cxnId="{02142A54-B36F-4723-8860-91B7013D16C2}">
      <dgm:prSet/>
      <dgm:spPr/>
      <dgm:t>
        <a:bodyPr/>
        <a:lstStyle/>
        <a:p>
          <a:endParaRPr lang="it-IT"/>
        </a:p>
      </dgm:t>
    </dgm:pt>
    <dgm:pt modelId="{7F4A8E54-5B71-4A88-AED8-92C7C02BF210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6">
            <a:lumMod val="20000"/>
            <a:lumOff val="80000"/>
          </a:schemeClr>
        </a:solidFill>
        <a:ln w="9525"/>
        <a:effectLst>
          <a:outerShdw blurRad="50800" dist="38100" dir="5400000" algn="t" rotWithShape="0">
            <a:prstClr val="black">
              <a:alpha val="40000"/>
            </a:prstClr>
          </a:outerShdw>
        </a:effectLst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it-IT" sz="400" i="1" dirty="0" smtClean="0">
              <a:solidFill>
                <a:schemeClr val="tx1"/>
              </a:solidFill>
            </a:rPr>
            <a:t>Partecipate</a:t>
          </a:r>
          <a:endParaRPr lang="it-IT" sz="400" i="1" dirty="0">
            <a:solidFill>
              <a:schemeClr val="tx1"/>
            </a:solidFill>
          </a:endParaRPr>
        </a:p>
      </dgm:t>
    </dgm:pt>
    <dgm:pt modelId="{03DB7112-65CB-452F-9E1C-D3D5924B878F}" type="parTrans" cxnId="{2058D4F6-D91C-47DB-B2AB-74F244587312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it-IT"/>
        </a:p>
      </dgm:t>
    </dgm:pt>
    <dgm:pt modelId="{C5F3B352-CAD0-4EEB-8388-DCA0CAC60681}" type="sibTrans" cxnId="{2058D4F6-D91C-47DB-B2AB-74F244587312}">
      <dgm:prSet/>
      <dgm:spPr/>
      <dgm:t>
        <a:bodyPr/>
        <a:lstStyle/>
        <a:p>
          <a:endParaRPr lang="it-IT"/>
        </a:p>
      </dgm:t>
    </dgm:pt>
    <dgm:pt modelId="{91CDB540-3DA6-46F1-A721-9128FECA3086}" type="pres">
      <dgm:prSet presAssocID="{D6F56B53-C27A-4446-B6C7-2036B38430B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6B121075-4521-468C-A867-17700E7FEC7C}" type="pres">
      <dgm:prSet presAssocID="{2F8362E8-2E38-42F6-9AF2-FB6B03C0CC08}" presName="hierRoot1" presStyleCnt="0">
        <dgm:presLayoutVars>
          <dgm:hierBranch val="init"/>
        </dgm:presLayoutVars>
      </dgm:prSet>
      <dgm:spPr/>
    </dgm:pt>
    <dgm:pt modelId="{5EC6E0F2-49FE-43B3-83F8-5F4C0D3C0559}" type="pres">
      <dgm:prSet presAssocID="{2F8362E8-2E38-42F6-9AF2-FB6B03C0CC08}" presName="rootComposite1" presStyleCnt="0"/>
      <dgm:spPr/>
    </dgm:pt>
    <dgm:pt modelId="{16D72059-5796-4510-A571-D4489E418A32}" type="pres">
      <dgm:prSet presAssocID="{2F8362E8-2E38-42F6-9AF2-FB6B03C0CC08}" presName="rootText1" presStyleLbl="node0" presStyleIdx="0" presStyleCnt="1" custScaleX="200465" custScaleY="146863" custLinFactX="-100000" custLinFactY="17194" custLinFactNeighborX="-107310" custLinFactNeighborY="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21F883A-606B-4672-B1E0-24DA487818C4}" type="pres">
      <dgm:prSet presAssocID="{2F8362E8-2E38-42F6-9AF2-FB6B03C0CC08}" presName="rootConnector1" presStyleLbl="node1" presStyleIdx="0" presStyleCnt="0"/>
      <dgm:spPr/>
      <dgm:t>
        <a:bodyPr/>
        <a:lstStyle/>
        <a:p>
          <a:endParaRPr lang="it-IT"/>
        </a:p>
      </dgm:t>
    </dgm:pt>
    <dgm:pt modelId="{D147A92D-B5A6-4118-A4A7-62304F3EEC4D}" type="pres">
      <dgm:prSet presAssocID="{2F8362E8-2E38-42F6-9AF2-FB6B03C0CC08}" presName="hierChild2" presStyleCnt="0"/>
      <dgm:spPr/>
    </dgm:pt>
    <dgm:pt modelId="{4AFCC7C5-B9FC-4147-8994-8FB80065DC73}" type="pres">
      <dgm:prSet presAssocID="{6D4544D8-1AE8-438D-9484-86BADE06E407}" presName="Name37" presStyleLbl="parChTrans1D2" presStyleIdx="0" presStyleCnt="5"/>
      <dgm:spPr/>
      <dgm:t>
        <a:bodyPr/>
        <a:lstStyle/>
        <a:p>
          <a:endParaRPr lang="it-IT"/>
        </a:p>
      </dgm:t>
    </dgm:pt>
    <dgm:pt modelId="{F3C01300-2375-4A89-98AE-E889B63C0E83}" type="pres">
      <dgm:prSet presAssocID="{98FBC253-4975-4993-8AE7-96E0AE88A05B}" presName="hierRoot2" presStyleCnt="0">
        <dgm:presLayoutVars>
          <dgm:hierBranch/>
        </dgm:presLayoutVars>
      </dgm:prSet>
      <dgm:spPr/>
    </dgm:pt>
    <dgm:pt modelId="{690EE2F2-C602-485B-92BD-1C52AF6C4FFB}" type="pres">
      <dgm:prSet presAssocID="{98FBC253-4975-4993-8AE7-96E0AE88A05B}" presName="rootComposite" presStyleCnt="0"/>
      <dgm:spPr/>
    </dgm:pt>
    <dgm:pt modelId="{E96BBD03-3C80-4922-8528-9BBE38199FA6}" type="pres">
      <dgm:prSet presAssocID="{98FBC253-4975-4993-8AE7-96E0AE88A05B}" presName="rootText" presStyleLbl="node2" presStyleIdx="0" presStyleCnt="1" custScaleX="198264" custScaleY="146863" custLinFactX="-100000" custLinFactY="-175948" custLinFactNeighborX="-107441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41C504B5-8B55-4EE7-A691-CD3AE8030459}" type="pres">
      <dgm:prSet presAssocID="{98FBC253-4975-4993-8AE7-96E0AE88A05B}" presName="rootConnector" presStyleLbl="node2" presStyleIdx="0" presStyleCnt="1"/>
      <dgm:spPr/>
      <dgm:t>
        <a:bodyPr/>
        <a:lstStyle/>
        <a:p>
          <a:endParaRPr lang="it-IT"/>
        </a:p>
      </dgm:t>
    </dgm:pt>
    <dgm:pt modelId="{D3BBF564-CC7A-46BB-A771-A23BEC1B490D}" type="pres">
      <dgm:prSet presAssocID="{98FBC253-4975-4993-8AE7-96E0AE88A05B}" presName="hierChild4" presStyleCnt="0"/>
      <dgm:spPr/>
    </dgm:pt>
    <dgm:pt modelId="{74C85846-A086-4409-99D6-45E3A6AC432E}" type="pres">
      <dgm:prSet presAssocID="{EE35377A-44B2-456F-B6BA-C72B02655085}" presName="Name35" presStyleLbl="parChTrans1D3" presStyleIdx="0" presStyleCnt="15"/>
      <dgm:spPr/>
      <dgm:t>
        <a:bodyPr/>
        <a:lstStyle/>
        <a:p>
          <a:endParaRPr lang="it-IT"/>
        </a:p>
      </dgm:t>
    </dgm:pt>
    <dgm:pt modelId="{185BE7F4-20B5-46D8-A30B-91BA39D0719C}" type="pres">
      <dgm:prSet presAssocID="{0810D577-116E-47C4-AA97-D0C27B74712D}" presName="hierRoot2" presStyleCnt="0">
        <dgm:presLayoutVars>
          <dgm:hierBranch val="r"/>
        </dgm:presLayoutVars>
      </dgm:prSet>
      <dgm:spPr/>
    </dgm:pt>
    <dgm:pt modelId="{91E854FB-8A6C-4CAB-B316-45530703C796}" type="pres">
      <dgm:prSet presAssocID="{0810D577-116E-47C4-AA97-D0C27B74712D}" presName="rootComposite" presStyleCnt="0"/>
      <dgm:spPr/>
    </dgm:pt>
    <dgm:pt modelId="{2B0768C2-90C8-4A82-8D1B-8A7FA40604DD}" type="pres">
      <dgm:prSet presAssocID="{0810D577-116E-47C4-AA97-D0C27B74712D}" presName="rootText" presStyleLbl="node3" presStyleIdx="0" presStyleCnt="5" custScaleX="118901" custScaleY="165664" custLinFactX="-100000" custLinFactY="-200000" custLinFactNeighborX="-101717" custLinFactNeighborY="-20220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7B08AB7-A63C-45EF-A9C7-46FD89F769BB}" type="pres">
      <dgm:prSet presAssocID="{0810D577-116E-47C4-AA97-D0C27B74712D}" presName="rootConnector" presStyleLbl="node3" presStyleIdx="0" presStyleCnt="5"/>
      <dgm:spPr/>
      <dgm:t>
        <a:bodyPr/>
        <a:lstStyle/>
        <a:p>
          <a:endParaRPr lang="it-IT"/>
        </a:p>
      </dgm:t>
    </dgm:pt>
    <dgm:pt modelId="{33B08DF7-94BA-4BE5-8B3D-07D80A8BA9A2}" type="pres">
      <dgm:prSet presAssocID="{0810D577-116E-47C4-AA97-D0C27B74712D}" presName="hierChild4" presStyleCnt="0"/>
      <dgm:spPr/>
    </dgm:pt>
    <dgm:pt modelId="{19596F29-A053-4D43-8780-C3543CCFDD6E}" type="pres">
      <dgm:prSet presAssocID="{410BFF6B-B278-4D25-9D88-7724563699D7}" presName="Name50" presStyleLbl="parChTrans1D4" presStyleIdx="0" presStyleCnt="72"/>
      <dgm:spPr/>
      <dgm:t>
        <a:bodyPr/>
        <a:lstStyle/>
        <a:p>
          <a:endParaRPr lang="it-IT"/>
        </a:p>
      </dgm:t>
    </dgm:pt>
    <dgm:pt modelId="{3BE38D01-2CF2-4957-88B5-2FF8F0C58A34}" type="pres">
      <dgm:prSet presAssocID="{87720DC6-8E04-4C2F-BDA7-0B01F60471C1}" presName="hierRoot2" presStyleCnt="0">
        <dgm:presLayoutVars>
          <dgm:hierBranch val="init"/>
        </dgm:presLayoutVars>
      </dgm:prSet>
      <dgm:spPr/>
    </dgm:pt>
    <dgm:pt modelId="{190A798C-CEF8-4C15-BE8F-65613759E104}" type="pres">
      <dgm:prSet presAssocID="{87720DC6-8E04-4C2F-BDA7-0B01F60471C1}" presName="rootComposite" presStyleCnt="0"/>
      <dgm:spPr/>
    </dgm:pt>
    <dgm:pt modelId="{A30A512F-BE85-42F5-B471-7BFD0AF38E6B}" type="pres">
      <dgm:prSet presAssocID="{87720DC6-8E04-4C2F-BDA7-0B01F60471C1}" presName="rootText" presStyleLbl="node4" presStyleIdx="0" presStyleCnt="67" custScaleX="104247" custScaleY="119763" custLinFactX="-41776" custLinFactY="-181822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ECA5EB6-1EA7-41AB-8A76-D7E7052FF124}" type="pres">
      <dgm:prSet presAssocID="{87720DC6-8E04-4C2F-BDA7-0B01F60471C1}" presName="rootConnector" presStyleLbl="node4" presStyleIdx="0" presStyleCnt="67"/>
      <dgm:spPr/>
      <dgm:t>
        <a:bodyPr/>
        <a:lstStyle/>
        <a:p>
          <a:endParaRPr lang="it-IT"/>
        </a:p>
      </dgm:t>
    </dgm:pt>
    <dgm:pt modelId="{FFBB8B40-F32E-41E6-840C-058FF523853C}" type="pres">
      <dgm:prSet presAssocID="{87720DC6-8E04-4C2F-BDA7-0B01F60471C1}" presName="hierChild4" presStyleCnt="0"/>
      <dgm:spPr/>
    </dgm:pt>
    <dgm:pt modelId="{2249F546-E55A-4561-8785-274B701F1376}" type="pres">
      <dgm:prSet presAssocID="{87720DC6-8E04-4C2F-BDA7-0B01F60471C1}" presName="hierChild5" presStyleCnt="0"/>
      <dgm:spPr/>
    </dgm:pt>
    <dgm:pt modelId="{FD2ACB17-92DB-4DFC-BD76-AC5274C715F4}" type="pres">
      <dgm:prSet presAssocID="{54F9260A-49FD-4985-8D57-A90B69C39077}" presName="Name50" presStyleLbl="parChTrans1D4" presStyleIdx="1" presStyleCnt="72"/>
      <dgm:spPr/>
      <dgm:t>
        <a:bodyPr/>
        <a:lstStyle/>
        <a:p>
          <a:endParaRPr lang="it-IT"/>
        </a:p>
      </dgm:t>
    </dgm:pt>
    <dgm:pt modelId="{1C168AC7-B3D9-4812-89FB-07139F5D8A4D}" type="pres">
      <dgm:prSet presAssocID="{664D1C5B-566B-4883-B265-F1CB96D595B8}" presName="hierRoot2" presStyleCnt="0">
        <dgm:presLayoutVars>
          <dgm:hierBranch val="hang"/>
        </dgm:presLayoutVars>
      </dgm:prSet>
      <dgm:spPr/>
    </dgm:pt>
    <dgm:pt modelId="{A5F48400-ABF4-4A48-9691-0F72F715F01C}" type="pres">
      <dgm:prSet presAssocID="{664D1C5B-566B-4883-B265-F1CB96D595B8}" presName="rootComposite" presStyleCnt="0"/>
      <dgm:spPr/>
    </dgm:pt>
    <dgm:pt modelId="{9BE1E6AE-EFD3-4A5C-ABDD-2C6B1AAF3480}" type="pres">
      <dgm:prSet presAssocID="{664D1C5B-566B-4883-B265-F1CB96D595B8}" presName="rootText" presStyleLbl="node4" presStyleIdx="1" presStyleCnt="67" custScaleX="103817" custScaleY="120007" custLinFactX="-100000" custLinFactY="-158166" custLinFactNeighborX="-101495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D67F004-88DF-4DAC-96C8-E0855500E2F4}" type="pres">
      <dgm:prSet presAssocID="{664D1C5B-566B-4883-B265-F1CB96D595B8}" presName="rootConnector" presStyleLbl="node4" presStyleIdx="1" presStyleCnt="67"/>
      <dgm:spPr/>
      <dgm:t>
        <a:bodyPr/>
        <a:lstStyle/>
        <a:p>
          <a:endParaRPr lang="it-IT"/>
        </a:p>
      </dgm:t>
    </dgm:pt>
    <dgm:pt modelId="{7C5DD565-EE8D-42A2-9FB8-3ADD299B3060}" type="pres">
      <dgm:prSet presAssocID="{664D1C5B-566B-4883-B265-F1CB96D595B8}" presName="hierChild4" presStyleCnt="0"/>
      <dgm:spPr/>
    </dgm:pt>
    <dgm:pt modelId="{7BE5FCFC-4A86-4D28-92B6-C455579CC8C5}" type="pres">
      <dgm:prSet presAssocID="{918F65E7-8063-47B9-A6D1-E32C0B08A1A7}" presName="Name48" presStyleLbl="parChTrans1D4" presStyleIdx="2" presStyleCnt="72"/>
      <dgm:spPr/>
      <dgm:t>
        <a:bodyPr/>
        <a:lstStyle/>
        <a:p>
          <a:endParaRPr lang="it-IT"/>
        </a:p>
      </dgm:t>
    </dgm:pt>
    <dgm:pt modelId="{FFBFB519-DA3A-4B51-9483-5C41DBD4DEFC}" type="pres">
      <dgm:prSet presAssocID="{EE5318A9-5321-4CCE-808F-9154C55722E3}" presName="hierRoot2" presStyleCnt="0">
        <dgm:presLayoutVars>
          <dgm:hierBranch val="init"/>
        </dgm:presLayoutVars>
      </dgm:prSet>
      <dgm:spPr/>
    </dgm:pt>
    <dgm:pt modelId="{4C7C5245-E30C-48B6-8EE9-B12C10ECA9CE}" type="pres">
      <dgm:prSet presAssocID="{EE5318A9-5321-4CCE-808F-9154C55722E3}" presName="rootComposite" presStyleCnt="0"/>
      <dgm:spPr/>
    </dgm:pt>
    <dgm:pt modelId="{994624D3-F585-43CB-A97E-D49F27A0CDBF}" type="pres">
      <dgm:prSet presAssocID="{EE5318A9-5321-4CCE-808F-9154C55722E3}" presName="rootText" presStyleLbl="node4" presStyleIdx="2" presStyleCnt="67" custLinFactX="-100000" custLinFactY="-158166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5BC9338D-1B69-49A4-A65F-D18EFF114860}" type="pres">
      <dgm:prSet presAssocID="{EE5318A9-5321-4CCE-808F-9154C55722E3}" presName="rootConnector" presStyleLbl="node4" presStyleIdx="2" presStyleCnt="67"/>
      <dgm:spPr/>
      <dgm:t>
        <a:bodyPr/>
        <a:lstStyle/>
        <a:p>
          <a:endParaRPr lang="it-IT"/>
        </a:p>
      </dgm:t>
    </dgm:pt>
    <dgm:pt modelId="{24913E02-0D1E-4864-8110-9803D5A75FC7}" type="pres">
      <dgm:prSet presAssocID="{EE5318A9-5321-4CCE-808F-9154C55722E3}" presName="hierChild4" presStyleCnt="0"/>
      <dgm:spPr/>
    </dgm:pt>
    <dgm:pt modelId="{F8F5B2D0-2C32-46AB-BBF4-4B415C8AE93A}" type="pres">
      <dgm:prSet presAssocID="{EE5318A9-5321-4CCE-808F-9154C55722E3}" presName="hierChild5" presStyleCnt="0"/>
      <dgm:spPr/>
    </dgm:pt>
    <dgm:pt modelId="{34C40A7E-EA79-457B-AD60-594446A81EF3}" type="pres">
      <dgm:prSet presAssocID="{B3E8568D-BC38-4E17-9F7B-49B5833C1EC9}" presName="Name48" presStyleLbl="parChTrans1D4" presStyleIdx="3" presStyleCnt="72"/>
      <dgm:spPr/>
      <dgm:t>
        <a:bodyPr/>
        <a:lstStyle/>
        <a:p>
          <a:endParaRPr lang="it-IT"/>
        </a:p>
      </dgm:t>
    </dgm:pt>
    <dgm:pt modelId="{726BA7CE-EF24-461F-ABF0-53E48A2506E2}" type="pres">
      <dgm:prSet presAssocID="{805DB5A6-FD85-4BAF-BAA3-FDC2315DA4E1}" presName="hierRoot2" presStyleCnt="0">
        <dgm:presLayoutVars>
          <dgm:hierBranch val="init"/>
        </dgm:presLayoutVars>
      </dgm:prSet>
      <dgm:spPr/>
    </dgm:pt>
    <dgm:pt modelId="{5132CED3-E0A3-4F9E-92E8-F3DE6260658F}" type="pres">
      <dgm:prSet presAssocID="{805DB5A6-FD85-4BAF-BAA3-FDC2315DA4E1}" presName="rootComposite" presStyleCnt="0"/>
      <dgm:spPr/>
    </dgm:pt>
    <dgm:pt modelId="{28B22EF3-531C-4A8D-BF38-C2CC92CE04CE}" type="pres">
      <dgm:prSet presAssocID="{805DB5A6-FD85-4BAF-BAA3-FDC2315DA4E1}" presName="rootText" presStyleLbl="node4" presStyleIdx="3" presStyleCnt="67" custLinFactX="-100000" custLinFactY="-158166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DE1D3328-D534-4D0B-9FFF-BA25671CD166}" type="pres">
      <dgm:prSet presAssocID="{805DB5A6-FD85-4BAF-BAA3-FDC2315DA4E1}" presName="rootConnector" presStyleLbl="node4" presStyleIdx="3" presStyleCnt="67"/>
      <dgm:spPr/>
      <dgm:t>
        <a:bodyPr/>
        <a:lstStyle/>
        <a:p>
          <a:endParaRPr lang="it-IT"/>
        </a:p>
      </dgm:t>
    </dgm:pt>
    <dgm:pt modelId="{908CAE55-95A9-4590-BF0B-3B1BB67401AB}" type="pres">
      <dgm:prSet presAssocID="{805DB5A6-FD85-4BAF-BAA3-FDC2315DA4E1}" presName="hierChild4" presStyleCnt="0"/>
      <dgm:spPr/>
    </dgm:pt>
    <dgm:pt modelId="{688A961E-63FC-48D3-A773-51C915DD7D0A}" type="pres">
      <dgm:prSet presAssocID="{805DB5A6-FD85-4BAF-BAA3-FDC2315DA4E1}" presName="hierChild5" presStyleCnt="0"/>
      <dgm:spPr/>
    </dgm:pt>
    <dgm:pt modelId="{34959F26-CF68-4421-9B04-89358189C944}" type="pres">
      <dgm:prSet presAssocID="{664D1C5B-566B-4883-B265-F1CB96D595B8}" presName="hierChild5" presStyleCnt="0"/>
      <dgm:spPr/>
    </dgm:pt>
    <dgm:pt modelId="{DD51DFC4-69D4-4039-AA04-8540C70298D4}" type="pres">
      <dgm:prSet presAssocID="{8DCF10C4-0B39-419C-A75F-9CEC3EA03D97}" presName="Name50" presStyleLbl="parChTrans1D4" presStyleIdx="4" presStyleCnt="72"/>
      <dgm:spPr/>
      <dgm:t>
        <a:bodyPr/>
        <a:lstStyle/>
        <a:p>
          <a:endParaRPr lang="it-IT"/>
        </a:p>
      </dgm:t>
    </dgm:pt>
    <dgm:pt modelId="{38731A36-2CD0-4343-BF49-B4E2EE8C66E1}" type="pres">
      <dgm:prSet presAssocID="{EFEF41A2-270E-4176-A3E2-56B46E28F2B3}" presName="hierRoot2" presStyleCnt="0">
        <dgm:presLayoutVars>
          <dgm:hierBranch val="hang"/>
        </dgm:presLayoutVars>
      </dgm:prSet>
      <dgm:spPr/>
    </dgm:pt>
    <dgm:pt modelId="{7153B83E-3359-44EA-9B94-4EAA848CDA58}" type="pres">
      <dgm:prSet presAssocID="{EFEF41A2-270E-4176-A3E2-56B46E28F2B3}" presName="rootComposite" presStyleCnt="0"/>
      <dgm:spPr/>
    </dgm:pt>
    <dgm:pt modelId="{ED821C42-2593-4D19-A3F1-313BFD3F3381}" type="pres">
      <dgm:prSet presAssocID="{EFEF41A2-270E-4176-A3E2-56B46E28F2B3}" presName="rootText" presStyleLbl="node4" presStyleIdx="4" presStyleCnt="67" custScaleX="103817" custScaleY="120007" custLinFactX="-100000" custLinFactY="-105427" custLinFactNeighborX="-101495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92725D3-A2D0-473B-B249-2CE3A34D629D}" type="pres">
      <dgm:prSet presAssocID="{EFEF41A2-270E-4176-A3E2-56B46E28F2B3}" presName="rootConnector" presStyleLbl="node4" presStyleIdx="4" presStyleCnt="67"/>
      <dgm:spPr/>
      <dgm:t>
        <a:bodyPr/>
        <a:lstStyle/>
        <a:p>
          <a:endParaRPr lang="it-IT"/>
        </a:p>
      </dgm:t>
    </dgm:pt>
    <dgm:pt modelId="{43835397-025F-43F1-B3F8-7016D82B695B}" type="pres">
      <dgm:prSet presAssocID="{EFEF41A2-270E-4176-A3E2-56B46E28F2B3}" presName="hierChild4" presStyleCnt="0"/>
      <dgm:spPr/>
    </dgm:pt>
    <dgm:pt modelId="{C6BC8C29-7FAB-40F4-A750-2C3839749BCA}" type="pres">
      <dgm:prSet presAssocID="{C33B9968-01E3-4520-A02B-DEC0D83ED98A}" presName="Name48" presStyleLbl="parChTrans1D4" presStyleIdx="5" presStyleCnt="72"/>
      <dgm:spPr/>
      <dgm:t>
        <a:bodyPr/>
        <a:lstStyle/>
        <a:p>
          <a:endParaRPr lang="it-IT"/>
        </a:p>
      </dgm:t>
    </dgm:pt>
    <dgm:pt modelId="{E2E051AB-DB0D-4E51-A992-A5167A01FF54}" type="pres">
      <dgm:prSet presAssocID="{D55EE078-7C92-4FB3-BECA-9DB818371B4E}" presName="hierRoot2" presStyleCnt="0">
        <dgm:presLayoutVars>
          <dgm:hierBranch val="init"/>
        </dgm:presLayoutVars>
      </dgm:prSet>
      <dgm:spPr/>
    </dgm:pt>
    <dgm:pt modelId="{A4660780-03F8-4588-8890-C207A184180B}" type="pres">
      <dgm:prSet presAssocID="{D55EE078-7C92-4FB3-BECA-9DB818371B4E}" presName="rootComposite" presStyleCnt="0"/>
      <dgm:spPr/>
    </dgm:pt>
    <dgm:pt modelId="{23BDA8D1-A42C-4C53-BC8D-BB6E36F8517D}" type="pres">
      <dgm:prSet presAssocID="{D55EE078-7C92-4FB3-BECA-9DB818371B4E}" presName="rootText" presStyleLbl="node4" presStyleIdx="5" presStyleCnt="67" custLinFactX="-100000" custLinFactY="-122928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880E17C2-723D-4B7F-B295-180F12DECFDF}" type="pres">
      <dgm:prSet presAssocID="{D55EE078-7C92-4FB3-BECA-9DB818371B4E}" presName="rootConnector" presStyleLbl="node4" presStyleIdx="5" presStyleCnt="67"/>
      <dgm:spPr/>
      <dgm:t>
        <a:bodyPr/>
        <a:lstStyle/>
        <a:p>
          <a:endParaRPr lang="it-IT"/>
        </a:p>
      </dgm:t>
    </dgm:pt>
    <dgm:pt modelId="{5121CFA8-4F48-464D-92BC-339919F12222}" type="pres">
      <dgm:prSet presAssocID="{D55EE078-7C92-4FB3-BECA-9DB818371B4E}" presName="hierChild4" presStyleCnt="0"/>
      <dgm:spPr/>
    </dgm:pt>
    <dgm:pt modelId="{3F61FF11-0906-4DFE-BD63-368C34CA00E2}" type="pres">
      <dgm:prSet presAssocID="{D55EE078-7C92-4FB3-BECA-9DB818371B4E}" presName="hierChild5" presStyleCnt="0"/>
      <dgm:spPr/>
    </dgm:pt>
    <dgm:pt modelId="{4F48FCCB-F8A2-4CD5-BE09-B0686797F98A}" type="pres">
      <dgm:prSet presAssocID="{4DE5F3A8-F894-472C-94A0-958DCC47E900}" presName="Name48" presStyleLbl="parChTrans1D4" presStyleIdx="6" presStyleCnt="72"/>
      <dgm:spPr/>
      <dgm:t>
        <a:bodyPr/>
        <a:lstStyle/>
        <a:p>
          <a:endParaRPr lang="it-IT"/>
        </a:p>
      </dgm:t>
    </dgm:pt>
    <dgm:pt modelId="{463C4E9C-322A-4583-897D-41E3D770BF66}" type="pres">
      <dgm:prSet presAssocID="{4C5D6C37-EBAB-4526-9F02-930A11236C4B}" presName="hierRoot2" presStyleCnt="0">
        <dgm:presLayoutVars>
          <dgm:hierBranch val="init"/>
        </dgm:presLayoutVars>
      </dgm:prSet>
      <dgm:spPr/>
    </dgm:pt>
    <dgm:pt modelId="{BD104CCC-A949-4091-821A-BC8979DC07CD}" type="pres">
      <dgm:prSet presAssocID="{4C5D6C37-EBAB-4526-9F02-930A11236C4B}" presName="rootComposite" presStyleCnt="0"/>
      <dgm:spPr/>
    </dgm:pt>
    <dgm:pt modelId="{E34B1E7A-60C9-4ED0-B9C2-972A076FEAEA}" type="pres">
      <dgm:prSet presAssocID="{4C5D6C37-EBAB-4526-9F02-930A11236C4B}" presName="rootText" presStyleLbl="node4" presStyleIdx="6" presStyleCnt="67" custLinFactX="-100000" custLinFactY="-122928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29A268D3-1876-4B5B-9F0E-FC1CD308B3B1}" type="pres">
      <dgm:prSet presAssocID="{4C5D6C37-EBAB-4526-9F02-930A11236C4B}" presName="rootConnector" presStyleLbl="node4" presStyleIdx="6" presStyleCnt="67"/>
      <dgm:spPr/>
      <dgm:t>
        <a:bodyPr/>
        <a:lstStyle/>
        <a:p>
          <a:endParaRPr lang="it-IT"/>
        </a:p>
      </dgm:t>
    </dgm:pt>
    <dgm:pt modelId="{8B21F49A-4557-4934-8EE2-35EA455EB719}" type="pres">
      <dgm:prSet presAssocID="{4C5D6C37-EBAB-4526-9F02-930A11236C4B}" presName="hierChild4" presStyleCnt="0"/>
      <dgm:spPr/>
    </dgm:pt>
    <dgm:pt modelId="{7F2FA29D-D415-4093-9E9D-0BEA6861E1E7}" type="pres">
      <dgm:prSet presAssocID="{4C5D6C37-EBAB-4526-9F02-930A11236C4B}" presName="hierChild5" presStyleCnt="0"/>
      <dgm:spPr/>
    </dgm:pt>
    <dgm:pt modelId="{719B26A1-B8CD-4133-AAAD-366F7BEC78D3}" type="pres">
      <dgm:prSet presAssocID="{DAE01679-D3CE-4658-BC21-F37B37B0BA1E}" presName="Name48" presStyleLbl="parChTrans1D4" presStyleIdx="7" presStyleCnt="72"/>
      <dgm:spPr/>
      <dgm:t>
        <a:bodyPr/>
        <a:lstStyle/>
        <a:p>
          <a:endParaRPr lang="it-IT"/>
        </a:p>
      </dgm:t>
    </dgm:pt>
    <dgm:pt modelId="{DAB73839-A9BF-4CA1-B113-F377059566FF}" type="pres">
      <dgm:prSet presAssocID="{EBC65B24-681E-41F7-AE93-CCB532473AD5}" presName="hierRoot2" presStyleCnt="0">
        <dgm:presLayoutVars>
          <dgm:hierBranch val="init"/>
        </dgm:presLayoutVars>
      </dgm:prSet>
      <dgm:spPr/>
    </dgm:pt>
    <dgm:pt modelId="{AAB8C163-438B-4085-9B07-7201B0F70DFB}" type="pres">
      <dgm:prSet presAssocID="{EBC65B24-681E-41F7-AE93-CCB532473AD5}" presName="rootComposite" presStyleCnt="0"/>
      <dgm:spPr/>
    </dgm:pt>
    <dgm:pt modelId="{B2C5D271-AB70-42FD-A1D4-737EDE18FFC9}" type="pres">
      <dgm:prSet presAssocID="{EBC65B24-681E-41F7-AE93-CCB532473AD5}" presName="rootText" presStyleLbl="node4" presStyleIdx="7" presStyleCnt="67" custLinFactX="-100000" custLinFactY="-122928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6121CA61-AADC-4EE1-8794-35A78851B116}" type="pres">
      <dgm:prSet presAssocID="{EBC65B24-681E-41F7-AE93-CCB532473AD5}" presName="rootConnector" presStyleLbl="node4" presStyleIdx="7" presStyleCnt="67"/>
      <dgm:spPr/>
      <dgm:t>
        <a:bodyPr/>
        <a:lstStyle/>
        <a:p>
          <a:endParaRPr lang="it-IT"/>
        </a:p>
      </dgm:t>
    </dgm:pt>
    <dgm:pt modelId="{084CCC31-AC44-4CB6-A637-DFF8C0F1368E}" type="pres">
      <dgm:prSet presAssocID="{EBC65B24-681E-41F7-AE93-CCB532473AD5}" presName="hierChild4" presStyleCnt="0"/>
      <dgm:spPr/>
    </dgm:pt>
    <dgm:pt modelId="{5D3E0F94-253E-4C8A-8F4A-232E79C28CD0}" type="pres">
      <dgm:prSet presAssocID="{EBC65B24-681E-41F7-AE93-CCB532473AD5}" presName="hierChild5" presStyleCnt="0"/>
      <dgm:spPr/>
    </dgm:pt>
    <dgm:pt modelId="{F2C1D1A4-D677-492A-B8AA-1EE27D618493}" type="pres">
      <dgm:prSet presAssocID="{49630B24-F463-4BFE-B1A0-5C237F23A8D2}" presName="Name48" presStyleLbl="parChTrans1D4" presStyleIdx="8" presStyleCnt="72"/>
      <dgm:spPr/>
      <dgm:t>
        <a:bodyPr/>
        <a:lstStyle/>
        <a:p>
          <a:endParaRPr lang="it-IT"/>
        </a:p>
      </dgm:t>
    </dgm:pt>
    <dgm:pt modelId="{78651375-BDE9-40AB-A1BB-853AC6D17D19}" type="pres">
      <dgm:prSet presAssocID="{8092980D-6DCA-48D0-B8C3-0BDA2E539E40}" presName="hierRoot2" presStyleCnt="0">
        <dgm:presLayoutVars>
          <dgm:hierBranch val="init"/>
        </dgm:presLayoutVars>
      </dgm:prSet>
      <dgm:spPr/>
    </dgm:pt>
    <dgm:pt modelId="{D68E671C-3DC3-4135-BF6E-064164E57D3D}" type="pres">
      <dgm:prSet presAssocID="{8092980D-6DCA-48D0-B8C3-0BDA2E539E40}" presName="rootComposite" presStyleCnt="0"/>
      <dgm:spPr/>
    </dgm:pt>
    <dgm:pt modelId="{8986FB57-1475-478D-BB29-84A449B3ED55}" type="pres">
      <dgm:prSet presAssocID="{8092980D-6DCA-48D0-B8C3-0BDA2E539E40}" presName="rootText" presStyleLbl="node4" presStyleIdx="8" presStyleCnt="67" custLinFactX="-100000" custLinFactY="-122928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CF47B1EA-65CD-4441-9A51-2DFBFB2264EC}" type="pres">
      <dgm:prSet presAssocID="{8092980D-6DCA-48D0-B8C3-0BDA2E539E40}" presName="rootConnector" presStyleLbl="node4" presStyleIdx="8" presStyleCnt="67"/>
      <dgm:spPr/>
      <dgm:t>
        <a:bodyPr/>
        <a:lstStyle/>
        <a:p>
          <a:endParaRPr lang="it-IT"/>
        </a:p>
      </dgm:t>
    </dgm:pt>
    <dgm:pt modelId="{A9F5EFAB-7439-4F20-85FF-DB4C9FDD58FC}" type="pres">
      <dgm:prSet presAssocID="{8092980D-6DCA-48D0-B8C3-0BDA2E539E40}" presName="hierChild4" presStyleCnt="0"/>
      <dgm:spPr/>
    </dgm:pt>
    <dgm:pt modelId="{25DD7408-FAC8-4EE4-8258-89C76853139E}" type="pres">
      <dgm:prSet presAssocID="{8092980D-6DCA-48D0-B8C3-0BDA2E539E40}" presName="hierChild5" presStyleCnt="0"/>
      <dgm:spPr/>
    </dgm:pt>
    <dgm:pt modelId="{3636F948-F894-4CB3-B0D9-DDFC4C2FDB3D}" type="pres">
      <dgm:prSet presAssocID="{AD069233-5103-4D10-8C78-1759404258B8}" presName="Name48" presStyleLbl="parChTrans1D4" presStyleIdx="9" presStyleCnt="72"/>
      <dgm:spPr/>
      <dgm:t>
        <a:bodyPr/>
        <a:lstStyle/>
        <a:p>
          <a:endParaRPr lang="it-IT"/>
        </a:p>
      </dgm:t>
    </dgm:pt>
    <dgm:pt modelId="{195ECD1E-E9BE-46B5-BB55-3EABDE00000B}" type="pres">
      <dgm:prSet presAssocID="{CA7F0651-3BA3-4490-854A-6F385ED294CE}" presName="hierRoot2" presStyleCnt="0">
        <dgm:presLayoutVars>
          <dgm:hierBranch val="init"/>
        </dgm:presLayoutVars>
      </dgm:prSet>
      <dgm:spPr/>
    </dgm:pt>
    <dgm:pt modelId="{D6ADD296-611E-4112-8A8E-EED85C3A557E}" type="pres">
      <dgm:prSet presAssocID="{CA7F0651-3BA3-4490-854A-6F385ED294CE}" presName="rootComposite" presStyleCnt="0"/>
      <dgm:spPr/>
    </dgm:pt>
    <dgm:pt modelId="{54D3805C-26CD-4F25-A075-20CA600EA813}" type="pres">
      <dgm:prSet presAssocID="{CA7F0651-3BA3-4490-854A-6F385ED294CE}" presName="rootText" presStyleLbl="node4" presStyleIdx="9" presStyleCnt="67" custLinFactX="-100000" custLinFactY="-122928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F441A66B-D46D-4132-BE31-AE2742D305DC}" type="pres">
      <dgm:prSet presAssocID="{CA7F0651-3BA3-4490-854A-6F385ED294CE}" presName="rootConnector" presStyleLbl="node4" presStyleIdx="9" presStyleCnt="67"/>
      <dgm:spPr/>
      <dgm:t>
        <a:bodyPr/>
        <a:lstStyle/>
        <a:p>
          <a:endParaRPr lang="it-IT"/>
        </a:p>
      </dgm:t>
    </dgm:pt>
    <dgm:pt modelId="{2C0C185C-7CC6-4990-8008-3C5F86BE922F}" type="pres">
      <dgm:prSet presAssocID="{CA7F0651-3BA3-4490-854A-6F385ED294CE}" presName="hierChild4" presStyleCnt="0"/>
      <dgm:spPr/>
    </dgm:pt>
    <dgm:pt modelId="{CD298495-9F3A-4CBD-BFC6-3F852D4F22E2}" type="pres">
      <dgm:prSet presAssocID="{CA7F0651-3BA3-4490-854A-6F385ED294CE}" presName="hierChild5" presStyleCnt="0"/>
      <dgm:spPr/>
    </dgm:pt>
    <dgm:pt modelId="{1E69482D-5E46-4624-8714-FCF660C0C5A8}" type="pres">
      <dgm:prSet presAssocID="{C447E502-3BA0-4990-B8D0-38FCB3873D69}" presName="Name48" presStyleLbl="parChTrans1D4" presStyleIdx="10" presStyleCnt="72"/>
      <dgm:spPr/>
      <dgm:t>
        <a:bodyPr/>
        <a:lstStyle/>
        <a:p>
          <a:endParaRPr lang="it-IT"/>
        </a:p>
      </dgm:t>
    </dgm:pt>
    <dgm:pt modelId="{8A3A19C1-5117-4F86-AA12-2FEB3E92BE45}" type="pres">
      <dgm:prSet presAssocID="{506802FD-104A-40C1-B4D2-7442DE9476D3}" presName="hierRoot2" presStyleCnt="0">
        <dgm:presLayoutVars>
          <dgm:hierBranch val="init"/>
        </dgm:presLayoutVars>
      </dgm:prSet>
      <dgm:spPr/>
    </dgm:pt>
    <dgm:pt modelId="{C05BBA55-4135-4FD8-AA9A-3EF1259BF014}" type="pres">
      <dgm:prSet presAssocID="{506802FD-104A-40C1-B4D2-7442DE9476D3}" presName="rootComposite" presStyleCnt="0"/>
      <dgm:spPr/>
    </dgm:pt>
    <dgm:pt modelId="{79E6B4AA-640E-4A2D-857B-3911B40891FB}" type="pres">
      <dgm:prSet presAssocID="{506802FD-104A-40C1-B4D2-7442DE9476D3}" presName="rootText" presStyleLbl="node4" presStyleIdx="10" presStyleCnt="67" custLinFactX="-100000" custLinFactY="-122928" custLinFactNeighborX="-101495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A0FD21FB-E22E-42E7-944E-D3039DA3F75D}" type="pres">
      <dgm:prSet presAssocID="{506802FD-104A-40C1-B4D2-7442DE9476D3}" presName="rootConnector" presStyleLbl="node4" presStyleIdx="10" presStyleCnt="67"/>
      <dgm:spPr/>
      <dgm:t>
        <a:bodyPr/>
        <a:lstStyle/>
        <a:p>
          <a:endParaRPr lang="it-IT"/>
        </a:p>
      </dgm:t>
    </dgm:pt>
    <dgm:pt modelId="{143C093A-0650-4EF3-9A26-D0F82DA370DD}" type="pres">
      <dgm:prSet presAssocID="{506802FD-104A-40C1-B4D2-7442DE9476D3}" presName="hierChild4" presStyleCnt="0"/>
      <dgm:spPr/>
    </dgm:pt>
    <dgm:pt modelId="{F2252A57-6EB7-4A70-8271-F4A231F683BC}" type="pres">
      <dgm:prSet presAssocID="{506802FD-104A-40C1-B4D2-7442DE9476D3}" presName="hierChild5" presStyleCnt="0"/>
      <dgm:spPr/>
    </dgm:pt>
    <dgm:pt modelId="{F082E1B8-0203-4C7F-9611-21EA060CFC39}" type="pres">
      <dgm:prSet presAssocID="{EFEF41A2-270E-4176-A3E2-56B46E28F2B3}" presName="hierChild5" presStyleCnt="0"/>
      <dgm:spPr/>
    </dgm:pt>
    <dgm:pt modelId="{862288F4-248C-47D6-97FA-FF5C5CD0DC5A}" type="pres">
      <dgm:prSet presAssocID="{17165023-ED22-471D-A48B-60CEB05B6E1D}" presName="Name50" presStyleLbl="parChTrans1D4" presStyleIdx="11" presStyleCnt="72"/>
      <dgm:spPr/>
      <dgm:t>
        <a:bodyPr/>
        <a:lstStyle/>
        <a:p>
          <a:endParaRPr lang="it-IT"/>
        </a:p>
      </dgm:t>
    </dgm:pt>
    <dgm:pt modelId="{E0096A10-967C-4637-83D3-1CE44067C780}" type="pres">
      <dgm:prSet presAssocID="{ACBD7D7F-E17E-47FF-BA6A-906B968FC3C0}" presName="hierRoot2" presStyleCnt="0">
        <dgm:presLayoutVars>
          <dgm:hierBranch val="hang"/>
        </dgm:presLayoutVars>
      </dgm:prSet>
      <dgm:spPr/>
    </dgm:pt>
    <dgm:pt modelId="{B9112316-9AE4-45E5-B5AA-9FEBC28FB04C}" type="pres">
      <dgm:prSet presAssocID="{ACBD7D7F-E17E-47FF-BA6A-906B968FC3C0}" presName="rootComposite" presStyleCnt="0"/>
      <dgm:spPr/>
    </dgm:pt>
    <dgm:pt modelId="{B0FC5C12-5E03-4F46-8B50-C9FD8436BE43}" type="pres">
      <dgm:prSet presAssocID="{ACBD7D7F-E17E-47FF-BA6A-906B968FC3C0}" presName="rootText" presStyleLbl="node4" presStyleIdx="11" presStyleCnt="67" custScaleX="103817" custScaleY="120007" custLinFactX="-100000" custLinFactY="-100000" custLinFactNeighborX="-101495" custLinFactNeighborY="-18719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9AA71AD-DAF4-46AA-ACCA-999498B135AD}" type="pres">
      <dgm:prSet presAssocID="{ACBD7D7F-E17E-47FF-BA6A-906B968FC3C0}" presName="rootConnector" presStyleLbl="node4" presStyleIdx="11" presStyleCnt="67"/>
      <dgm:spPr/>
      <dgm:t>
        <a:bodyPr/>
        <a:lstStyle/>
        <a:p>
          <a:endParaRPr lang="it-IT"/>
        </a:p>
      </dgm:t>
    </dgm:pt>
    <dgm:pt modelId="{2650F919-B698-4398-8756-5BFC114EEAB7}" type="pres">
      <dgm:prSet presAssocID="{ACBD7D7F-E17E-47FF-BA6A-906B968FC3C0}" presName="hierChild4" presStyleCnt="0"/>
      <dgm:spPr/>
    </dgm:pt>
    <dgm:pt modelId="{CA728C04-E9E4-4FBC-8020-85D83C85FF29}" type="pres">
      <dgm:prSet presAssocID="{D5C47CDC-565B-4774-A790-A0B9D140952F}" presName="Name48" presStyleLbl="parChTrans1D4" presStyleIdx="12" presStyleCnt="72"/>
      <dgm:spPr/>
      <dgm:t>
        <a:bodyPr/>
        <a:lstStyle/>
        <a:p>
          <a:endParaRPr lang="it-IT"/>
        </a:p>
      </dgm:t>
    </dgm:pt>
    <dgm:pt modelId="{04C51D04-E29B-485C-9327-5B388A8264A8}" type="pres">
      <dgm:prSet presAssocID="{CCE036D7-EDD4-41FE-82D0-075A114C6478}" presName="hierRoot2" presStyleCnt="0">
        <dgm:presLayoutVars>
          <dgm:hierBranch val="hang"/>
        </dgm:presLayoutVars>
      </dgm:prSet>
      <dgm:spPr/>
    </dgm:pt>
    <dgm:pt modelId="{DE00D0E0-1D12-41F7-B2F0-8C67F9E8BD72}" type="pres">
      <dgm:prSet presAssocID="{CCE036D7-EDD4-41FE-82D0-075A114C6478}" presName="rootComposite" presStyleCnt="0"/>
      <dgm:spPr/>
    </dgm:pt>
    <dgm:pt modelId="{9BD864A1-B055-4FE6-AAE6-A381DAECABCA}" type="pres">
      <dgm:prSet presAssocID="{CCE036D7-EDD4-41FE-82D0-075A114C6478}" presName="rootText" presStyleLbl="node4" presStyleIdx="12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0E8C080-9915-4AF9-84B8-2655E57BA74F}" type="pres">
      <dgm:prSet presAssocID="{CCE036D7-EDD4-41FE-82D0-075A114C6478}" presName="rootConnector" presStyleLbl="node4" presStyleIdx="12" presStyleCnt="67"/>
      <dgm:spPr/>
      <dgm:t>
        <a:bodyPr/>
        <a:lstStyle/>
        <a:p>
          <a:endParaRPr lang="it-IT"/>
        </a:p>
      </dgm:t>
    </dgm:pt>
    <dgm:pt modelId="{7A56BD4B-B9AA-46FC-9F81-BB0DD9E18529}" type="pres">
      <dgm:prSet presAssocID="{CCE036D7-EDD4-41FE-82D0-075A114C6478}" presName="hierChild4" presStyleCnt="0"/>
      <dgm:spPr/>
    </dgm:pt>
    <dgm:pt modelId="{B7E578A3-2E31-48C6-9C63-6E33A2B8A56D}" type="pres">
      <dgm:prSet presAssocID="{CCE036D7-EDD4-41FE-82D0-075A114C6478}" presName="hierChild5" presStyleCnt="0"/>
      <dgm:spPr/>
    </dgm:pt>
    <dgm:pt modelId="{0E19CD9F-6911-4368-8E87-3978A68E14C7}" type="pres">
      <dgm:prSet presAssocID="{876816E0-FA86-4300-9A36-4404AB1B9D52}" presName="Name48" presStyleLbl="parChTrans1D4" presStyleIdx="13" presStyleCnt="72"/>
      <dgm:spPr/>
      <dgm:t>
        <a:bodyPr/>
        <a:lstStyle/>
        <a:p>
          <a:endParaRPr lang="it-IT"/>
        </a:p>
      </dgm:t>
    </dgm:pt>
    <dgm:pt modelId="{B5E1E676-32FF-40F0-8F70-039A88B4B556}" type="pres">
      <dgm:prSet presAssocID="{40A01E27-9521-41EA-AC7B-2AB23305E4FC}" presName="hierRoot2" presStyleCnt="0">
        <dgm:presLayoutVars>
          <dgm:hierBranch val="hang"/>
        </dgm:presLayoutVars>
      </dgm:prSet>
      <dgm:spPr/>
    </dgm:pt>
    <dgm:pt modelId="{882497E4-BC9F-40EA-A988-A9605108043C}" type="pres">
      <dgm:prSet presAssocID="{40A01E27-9521-41EA-AC7B-2AB23305E4FC}" presName="rootComposite" presStyleCnt="0"/>
      <dgm:spPr/>
    </dgm:pt>
    <dgm:pt modelId="{D20E8C80-8002-4F64-A994-C48ACC7351B7}" type="pres">
      <dgm:prSet presAssocID="{40A01E27-9521-41EA-AC7B-2AB23305E4FC}" presName="rootText" presStyleLbl="node4" presStyleIdx="13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4B43CA1C-4153-4603-BCD2-D0A8C35716BD}" type="pres">
      <dgm:prSet presAssocID="{40A01E27-9521-41EA-AC7B-2AB23305E4FC}" presName="rootConnector" presStyleLbl="node4" presStyleIdx="13" presStyleCnt="67"/>
      <dgm:spPr/>
      <dgm:t>
        <a:bodyPr/>
        <a:lstStyle/>
        <a:p>
          <a:endParaRPr lang="it-IT"/>
        </a:p>
      </dgm:t>
    </dgm:pt>
    <dgm:pt modelId="{917A87A6-80E2-4D04-954F-0EC2BED70F21}" type="pres">
      <dgm:prSet presAssocID="{40A01E27-9521-41EA-AC7B-2AB23305E4FC}" presName="hierChild4" presStyleCnt="0"/>
      <dgm:spPr/>
    </dgm:pt>
    <dgm:pt modelId="{19244F79-3492-468F-B1D5-FDA25FB84FAD}" type="pres">
      <dgm:prSet presAssocID="{40A01E27-9521-41EA-AC7B-2AB23305E4FC}" presName="hierChild5" presStyleCnt="0"/>
      <dgm:spPr/>
    </dgm:pt>
    <dgm:pt modelId="{BD1B11CE-E15C-43BD-BA2B-4F04D3BD46B7}" type="pres">
      <dgm:prSet presAssocID="{B0ACF9FE-019D-4C30-8B98-F5A011D3C226}" presName="Name48" presStyleLbl="parChTrans1D4" presStyleIdx="14" presStyleCnt="72"/>
      <dgm:spPr/>
      <dgm:t>
        <a:bodyPr/>
        <a:lstStyle/>
        <a:p>
          <a:endParaRPr lang="it-IT"/>
        </a:p>
      </dgm:t>
    </dgm:pt>
    <dgm:pt modelId="{FD50E87E-9A77-4DDE-959A-8517CFB29C7A}" type="pres">
      <dgm:prSet presAssocID="{F015A441-F3F9-41D6-8ADB-F9A0172BEF62}" presName="hierRoot2" presStyleCnt="0">
        <dgm:presLayoutVars>
          <dgm:hierBranch val="hang"/>
        </dgm:presLayoutVars>
      </dgm:prSet>
      <dgm:spPr/>
    </dgm:pt>
    <dgm:pt modelId="{B3E69779-157F-45F3-BDA2-29AEB1037E06}" type="pres">
      <dgm:prSet presAssocID="{F015A441-F3F9-41D6-8ADB-F9A0172BEF62}" presName="rootComposite" presStyleCnt="0"/>
      <dgm:spPr/>
    </dgm:pt>
    <dgm:pt modelId="{2AEE71DF-E95C-4440-9F59-B97966C9177D}" type="pres">
      <dgm:prSet presAssocID="{F015A441-F3F9-41D6-8ADB-F9A0172BEF62}" presName="rootText" presStyleLbl="node4" presStyleIdx="14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4FBABD85-F51E-4FDB-B0AC-3F95ABBF010F}" type="pres">
      <dgm:prSet presAssocID="{F015A441-F3F9-41D6-8ADB-F9A0172BEF62}" presName="rootConnector" presStyleLbl="node4" presStyleIdx="14" presStyleCnt="67"/>
      <dgm:spPr/>
      <dgm:t>
        <a:bodyPr/>
        <a:lstStyle/>
        <a:p>
          <a:endParaRPr lang="it-IT"/>
        </a:p>
      </dgm:t>
    </dgm:pt>
    <dgm:pt modelId="{410B9C14-87AC-400E-96C6-FAA11E0BB989}" type="pres">
      <dgm:prSet presAssocID="{F015A441-F3F9-41D6-8ADB-F9A0172BEF62}" presName="hierChild4" presStyleCnt="0"/>
      <dgm:spPr/>
    </dgm:pt>
    <dgm:pt modelId="{B8C3E146-0B28-443B-A6A7-FB77C27F03E2}" type="pres">
      <dgm:prSet presAssocID="{F015A441-F3F9-41D6-8ADB-F9A0172BEF62}" presName="hierChild5" presStyleCnt="0"/>
      <dgm:spPr/>
    </dgm:pt>
    <dgm:pt modelId="{74F2AB57-0344-405D-9357-F4B3B3785AA8}" type="pres">
      <dgm:prSet presAssocID="{C6BFBA5D-7A5C-4E12-843D-55FE4F70A825}" presName="Name48" presStyleLbl="parChTrans1D4" presStyleIdx="15" presStyleCnt="72"/>
      <dgm:spPr/>
      <dgm:t>
        <a:bodyPr/>
        <a:lstStyle/>
        <a:p>
          <a:endParaRPr lang="it-IT"/>
        </a:p>
      </dgm:t>
    </dgm:pt>
    <dgm:pt modelId="{AF74CFD4-9A2E-4022-BC3E-AD5179D66E0B}" type="pres">
      <dgm:prSet presAssocID="{1D6D9CC8-20CC-4FE7-B94A-C0888C23C41E}" presName="hierRoot2" presStyleCnt="0">
        <dgm:presLayoutVars>
          <dgm:hierBranch val="hang"/>
        </dgm:presLayoutVars>
      </dgm:prSet>
      <dgm:spPr/>
    </dgm:pt>
    <dgm:pt modelId="{CE6F1DBE-0612-40DA-87FF-E9BB40ED6D2C}" type="pres">
      <dgm:prSet presAssocID="{1D6D9CC8-20CC-4FE7-B94A-C0888C23C41E}" presName="rootComposite" presStyleCnt="0"/>
      <dgm:spPr/>
    </dgm:pt>
    <dgm:pt modelId="{5285E1B9-2061-4F1C-B718-C298025F6EA9}" type="pres">
      <dgm:prSet presAssocID="{1D6D9CC8-20CC-4FE7-B94A-C0888C23C41E}" presName="rootText" presStyleLbl="node4" presStyleIdx="15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A9C3EBFB-3FDB-4AC3-9ED6-C27AC60A60B9}" type="pres">
      <dgm:prSet presAssocID="{1D6D9CC8-20CC-4FE7-B94A-C0888C23C41E}" presName="rootConnector" presStyleLbl="node4" presStyleIdx="15" presStyleCnt="67"/>
      <dgm:spPr/>
      <dgm:t>
        <a:bodyPr/>
        <a:lstStyle/>
        <a:p>
          <a:endParaRPr lang="it-IT"/>
        </a:p>
      </dgm:t>
    </dgm:pt>
    <dgm:pt modelId="{A426C953-BA79-47B2-B377-72EA2341A72D}" type="pres">
      <dgm:prSet presAssocID="{1D6D9CC8-20CC-4FE7-B94A-C0888C23C41E}" presName="hierChild4" presStyleCnt="0"/>
      <dgm:spPr/>
    </dgm:pt>
    <dgm:pt modelId="{964042BB-EAC4-49CB-8C4B-BCFDDE18E943}" type="pres">
      <dgm:prSet presAssocID="{1D6D9CC8-20CC-4FE7-B94A-C0888C23C41E}" presName="hierChild5" presStyleCnt="0"/>
      <dgm:spPr/>
    </dgm:pt>
    <dgm:pt modelId="{9A7357AC-4D68-48D9-9476-ED4DB326E206}" type="pres">
      <dgm:prSet presAssocID="{FF61DD41-5F63-47FC-93BA-BD1DE2C8B873}" presName="Name48" presStyleLbl="parChTrans1D4" presStyleIdx="16" presStyleCnt="72"/>
      <dgm:spPr/>
      <dgm:t>
        <a:bodyPr/>
        <a:lstStyle/>
        <a:p>
          <a:endParaRPr lang="it-IT"/>
        </a:p>
      </dgm:t>
    </dgm:pt>
    <dgm:pt modelId="{C2C98077-4A62-4C68-909A-D024366AD915}" type="pres">
      <dgm:prSet presAssocID="{A85108CA-D3FC-44F0-87C3-874ACFDF9D4A}" presName="hierRoot2" presStyleCnt="0">
        <dgm:presLayoutVars>
          <dgm:hierBranch val="hang"/>
        </dgm:presLayoutVars>
      </dgm:prSet>
      <dgm:spPr/>
    </dgm:pt>
    <dgm:pt modelId="{A6561900-C8EA-4EB5-ABC9-EEA32865B621}" type="pres">
      <dgm:prSet presAssocID="{A85108CA-D3FC-44F0-87C3-874ACFDF9D4A}" presName="rootComposite" presStyleCnt="0"/>
      <dgm:spPr/>
    </dgm:pt>
    <dgm:pt modelId="{29E42CDD-D152-4976-98F3-4BF67DAFDC0C}" type="pres">
      <dgm:prSet presAssocID="{A85108CA-D3FC-44F0-87C3-874ACFDF9D4A}" presName="rootText" presStyleLbl="node4" presStyleIdx="16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A317F4E0-25D1-4952-973E-97F9B95BCD29}" type="pres">
      <dgm:prSet presAssocID="{A85108CA-D3FC-44F0-87C3-874ACFDF9D4A}" presName="rootConnector" presStyleLbl="node4" presStyleIdx="16" presStyleCnt="67"/>
      <dgm:spPr/>
      <dgm:t>
        <a:bodyPr/>
        <a:lstStyle/>
        <a:p>
          <a:endParaRPr lang="it-IT"/>
        </a:p>
      </dgm:t>
    </dgm:pt>
    <dgm:pt modelId="{EFB8BAE7-7F62-4BA9-BB7F-3D9CF26E832B}" type="pres">
      <dgm:prSet presAssocID="{A85108CA-D3FC-44F0-87C3-874ACFDF9D4A}" presName="hierChild4" presStyleCnt="0"/>
      <dgm:spPr/>
    </dgm:pt>
    <dgm:pt modelId="{1A444E9E-668A-4AE7-A6E5-1270D3E3BDDC}" type="pres">
      <dgm:prSet presAssocID="{A85108CA-D3FC-44F0-87C3-874ACFDF9D4A}" presName="hierChild5" presStyleCnt="0"/>
      <dgm:spPr/>
    </dgm:pt>
    <dgm:pt modelId="{208ABA70-CA8C-46EB-B1D7-313A227820E0}" type="pres">
      <dgm:prSet presAssocID="{2434100E-973A-4E59-AAC8-1A07DB38DA7E}" presName="Name48" presStyleLbl="parChTrans1D4" presStyleIdx="17" presStyleCnt="72"/>
      <dgm:spPr/>
      <dgm:t>
        <a:bodyPr/>
        <a:lstStyle/>
        <a:p>
          <a:endParaRPr lang="it-IT"/>
        </a:p>
      </dgm:t>
    </dgm:pt>
    <dgm:pt modelId="{8A3139DD-40DC-48C6-BCA2-53AEB75446F8}" type="pres">
      <dgm:prSet presAssocID="{71737B42-7B39-4AA2-A081-AB911EF4E34F}" presName="hierRoot2" presStyleCnt="0">
        <dgm:presLayoutVars>
          <dgm:hierBranch val="hang"/>
        </dgm:presLayoutVars>
      </dgm:prSet>
      <dgm:spPr/>
    </dgm:pt>
    <dgm:pt modelId="{F2D752BE-3CAD-4738-A5F9-A0C80918577E}" type="pres">
      <dgm:prSet presAssocID="{71737B42-7B39-4AA2-A081-AB911EF4E34F}" presName="rootComposite" presStyleCnt="0"/>
      <dgm:spPr/>
    </dgm:pt>
    <dgm:pt modelId="{A659F476-D7FB-4F79-8012-4C3550B10843}" type="pres">
      <dgm:prSet presAssocID="{71737B42-7B39-4AA2-A081-AB911EF4E34F}" presName="rootText" presStyleLbl="node4" presStyleIdx="17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FF3617A2-451F-4D05-9CFE-72463DAF244E}" type="pres">
      <dgm:prSet presAssocID="{71737B42-7B39-4AA2-A081-AB911EF4E34F}" presName="rootConnector" presStyleLbl="node4" presStyleIdx="17" presStyleCnt="67"/>
      <dgm:spPr/>
      <dgm:t>
        <a:bodyPr/>
        <a:lstStyle/>
        <a:p>
          <a:endParaRPr lang="it-IT"/>
        </a:p>
      </dgm:t>
    </dgm:pt>
    <dgm:pt modelId="{417641B8-C8B6-4243-A95F-3A3D9632BBB6}" type="pres">
      <dgm:prSet presAssocID="{71737B42-7B39-4AA2-A081-AB911EF4E34F}" presName="hierChild4" presStyleCnt="0"/>
      <dgm:spPr/>
    </dgm:pt>
    <dgm:pt modelId="{DF2D005A-7E0C-4103-A553-F3DF029C3E44}" type="pres">
      <dgm:prSet presAssocID="{71737B42-7B39-4AA2-A081-AB911EF4E34F}" presName="hierChild5" presStyleCnt="0"/>
      <dgm:spPr/>
    </dgm:pt>
    <dgm:pt modelId="{588C24E1-1CCB-4E1C-A77D-89460B882D1A}" type="pres">
      <dgm:prSet presAssocID="{846FF653-AD00-4E19-90DD-EEA0CEFD92A3}" presName="Name48" presStyleLbl="parChTrans1D4" presStyleIdx="18" presStyleCnt="72"/>
      <dgm:spPr/>
      <dgm:t>
        <a:bodyPr/>
        <a:lstStyle/>
        <a:p>
          <a:endParaRPr lang="it-IT"/>
        </a:p>
      </dgm:t>
    </dgm:pt>
    <dgm:pt modelId="{D2B2865F-C264-485D-91B4-087344C93C87}" type="pres">
      <dgm:prSet presAssocID="{A80899CF-A735-4CC0-9D04-E6F9B9C9C01A}" presName="hierRoot2" presStyleCnt="0">
        <dgm:presLayoutVars>
          <dgm:hierBranch val="hang"/>
        </dgm:presLayoutVars>
      </dgm:prSet>
      <dgm:spPr/>
    </dgm:pt>
    <dgm:pt modelId="{A2C183FF-DA1C-43F2-A388-D0DC42E8F57A}" type="pres">
      <dgm:prSet presAssocID="{A80899CF-A735-4CC0-9D04-E6F9B9C9C01A}" presName="rootComposite" presStyleCnt="0"/>
      <dgm:spPr/>
    </dgm:pt>
    <dgm:pt modelId="{B4589742-8037-475D-89D9-82D0C9A8EBE6}" type="pres">
      <dgm:prSet presAssocID="{A80899CF-A735-4CC0-9D04-E6F9B9C9C01A}" presName="rootText" presStyleLbl="node4" presStyleIdx="18" presStyleCnt="67" custLinFactX="-100000" custLinFactY="-100000" custLinFactNeighborX="-101495" custLinFactNeighborY="-19314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CDC44F2A-B0BB-4860-A4E3-202D03ACEEA6}" type="pres">
      <dgm:prSet presAssocID="{A80899CF-A735-4CC0-9D04-E6F9B9C9C01A}" presName="rootConnector" presStyleLbl="node4" presStyleIdx="18" presStyleCnt="67"/>
      <dgm:spPr/>
      <dgm:t>
        <a:bodyPr/>
        <a:lstStyle/>
        <a:p>
          <a:endParaRPr lang="it-IT"/>
        </a:p>
      </dgm:t>
    </dgm:pt>
    <dgm:pt modelId="{35849930-41FB-4702-931F-3F32261B65B5}" type="pres">
      <dgm:prSet presAssocID="{A80899CF-A735-4CC0-9D04-E6F9B9C9C01A}" presName="hierChild4" presStyleCnt="0"/>
      <dgm:spPr/>
    </dgm:pt>
    <dgm:pt modelId="{638A87F5-AEDA-4937-8E71-5C56EC7358B8}" type="pres">
      <dgm:prSet presAssocID="{A80899CF-A735-4CC0-9D04-E6F9B9C9C01A}" presName="hierChild5" presStyleCnt="0"/>
      <dgm:spPr/>
    </dgm:pt>
    <dgm:pt modelId="{A44057EB-2D40-4035-BDF8-F342B192AFAE}" type="pres">
      <dgm:prSet presAssocID="{ACBD7D7F-E17E-47FF-BA6A-906B968FC3C0}" presName="hierChild5" presStyleCnt="0"/>
      <dgm:spPr/>
    </dgm:pt>
    <dgm:pt modelId="{2348C605-9F04-486B-B268-AAB9E1D8CA9C}" type="pres">
      <dgm:prSet presAssocID="{3BE48F75-39B1-471F-BA56-710E76FAEBCA}" presName="Name50" presStyleLbl="parChTrans1D4" presStyleIdx="19" presStyleCnt="72"/>
      <dgm:spPr/>
      <dgm:t>
        <a:bodyPr/>
        <a:lstStyle/>
        <a:p>
          <a:endParaRPr lang="it-IT"/>
        </a:p>
      </dgm:t>
    </dgm:pt>
    <dgm:pt modelId="{816FDE66-B4BF-434A-AFE9-41F7A86FCBB3}" type="pres">
      <dgm:prSet presAssocID="{A1B56398-F7CF-4B53-9FA5-8D788CDC51B5}" presName="hierRoot2" presStyleCnt="0">
        <dgm:presLayoutVars>
          <dgm:hierBranch val="init"/>
        </dgm:presLayoutVars>
      </dgm:prSet>
      <dgm:spPr/>
    </dgm:pt>
    <dgm:pt modelId="{2CC4C77E-2044-4211-B5B4-0F1B3F58E78C}" type="pres">
      <dgm:prSet presAssocID="{A1B56398-F7CF-4B53-9FA5-8D788CDC51B5}" presName="rootComposite" presStyleCnt="0"/>
      <dgm:spPr/>
    </dgm:pt>
    <dgm:pt modelId="{6986A976-187F-4711-88B2-F50EE62ED995}" type="pres">
      <dgm:prSet presAssocID="{A1B56398-F7CF-4B53-9FA5-8D788CDC51B5}" presName="rootText" presStyleLbl="node4" presStyleIdx="19" presStyleCnt="67" custLinFactX="-36455" custLinFactY="-100000" custLinFactNeighborX="-100000" custLinFactNeighborY="-17988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14A968B-DBAA-4F1D-849F-8AB9B5763350}" type="pres">
      <dgm:prSet presAssocID="{A1B56398-F7CF-4B53-9FA5-8D788CDC51B5}" presName="rootConnector" presStyleLbl="node4" presStyleIdx="19" presStyleCnt="67"/>
      <dgm:spPr/>
      <dgm:t>
        <a:bodyPr/>
        <a:lstStyle/>
        <a:p>
          <a:endParaRPr lang="it-IT"/>
        </a:p>
      </dgm:t>
    </dgm:pt>
    <dgm:pt modelId="{46DC0401-1144-4D47-A0A6-939D3D87E482}" type="pres">
      <dgm:prSet presAssocID="{A1B56398-F7CF-4B53-9FA5-8D788CDC51B5}" presName="hierChild4" presStyleCnt="0"/>
      <dgm:spPr/>
    </dgm:pt>
    <dgm:pt modelId="{3A32106C-1372-40BF-9A07-E5E52EC4D762}" type="pres">
      <dgm:prSet presAssocID="{ABE77629-A9E5-4089-82CE-84CA5C7C7B31}" presName="Name37" presStyleLbl="parChTrans1D4" presStyleIdx="20" presStyleCnt="72"/>
      <dgm:spPr/>
      <dgm:t>
        <a:bodyPr/>
        <a:lstStyle/>
        <a:p>
          <a:endParaRPr lang="it-IT"/>
        </a:p>
      </dgm:t>
    </dgm:pt>
    <dgm:pt modelId="{9538D39C-91F8-474B-9327-F158E0BAEFE4}" type="pres">
      <dgm:prSet presAssocID="{5C2E7480-6F23-480F-B0C3-A6922DF0558A}" presName="hierRoot2" presStyleCnt="0">
        <dgm:presLayoutVars>
          <dgm:hierBranch val="init"/>
        </dgm:presLayoutVars>
      </dgm:prSet>
      <dgm:spPr/>
    </dgm:pt>
    <dgm:pt modelId="{AD8B5899-007A-4769-8463-723D61477B2A}" type="pres">
      <dgm:prSet presAssocID="{5C2E7480-6F23-480F-B0C3-A6922DF0558A}" presName="rootComposite" presStyleCnt="0"/>
      <dgm:spPr/>
    </dgm:pt>
    <dgm:pt modelId="{64DD5B6B-F960-4EA3-8B26-6B89AFD0ACD4}" type="pres">
      <dgm:prSet presAssocID="{5C2E7480-6F23-480F-B0C3-A6922DF0558A}" presName="rootText" presStyleLbl="node4" presStyleIdx="20" presStyleCnt="67" custLinFactX="-15149" custLinFactY="-100000" custLinFactNeighborX="-100000" custLinFactNeighborY="-174568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503136B5-72D4-4ED3-B2ED-46963475175D}" type="pres">
      <dgm:prSet presAssocID="{5C2E7480-6F23-480F-B0C3-A6922DF0558A}" presName="rootConnector" presStyleLbl="node4" presStyleIdx="20" presStyleCnt="67"/>
      <dgm:spPr/>
      <dgm:t>
        <a:bodyPr/>
        <a:lstStyle/>
        <a:p>
          <a:endParaRPr lang="it-IT"/>
        </a:p>
      </dgm:t>
    </dgm:pt>
    <dgm:pt modelId="{32588FF0-DA73-42E3-BDE0-557B5B11B892}" type="pres">
      <dgm:prSet presAssocID="{5C2E7480-6F23-480F-B0C3-A6922DF0558A}" presName="hierChild4" presStyleCnt="0"/>
      <dgm:spPr/>
    </dgm:pt>
    <dgm:pt modelId="{78C0ACE7-77C8-4259-94D7-3BBB79A34E1F}" type="pres">
      <dgm:prSet presAssocID="{5C2E7480-6F23-480F-B0C3-A6922DF0558A}" presName="hierChild5" presStyleCnt="0"/>
      <dgm:spPr/>
    </dgm:pt>
    <dgm:pt modelId="{77DA16CF-0F05-42F7-9CAA-00CDD025FF6A}" type="pres">
      <dgm:prSet presAssocID="{A1B56398-F7CF-4B53-9FA5-8D788CDC51B5}" presName="hierChild5" presStyleCnt="0"/>
      <dgm:spPr/>
    </dgm:pt>
    <dgm:pt modelId="{B6EB25C8-7795-48D7-9C15-6FCD125CFE24}" type="pres">
      <dgm:prSet presAssocID="{0810D577-116E-47C4-AA97-D0C27B74712D}" presName="hierChild5" presStyleCnt="0"/>
      <dgm:spPr/>
    </dgm:pt>
    <dgm:pt modelId="{E87CF47C-5FA0-4A7B-B576-5E8AC8C38A4B}" type="pres">
      <dgm:prSet presAssocID="{23089F26-82F8-4ED7-B237-E721A7148A54}" presName="Name35" presStyleLbl="parChTrans1D3" presStyleIdx="1" presStyleCnt="15"/>
      <dgm:spPr/>
      <dgm:t>
        <a:bodyPr/>
        <a:lstStyle/>
        <a:p>
          <a:endParaRPr lang="it-IT"/>
        </a:p>
      </dgm:t>
    </dgm:pt>
    <dgm:pt modelId="{19BF5A93-821F-42C4-9205-33A8FC021CB2}" type="pres">
      <dgm:prSet presAssocID="{A1510CE6-9002-4D73-9470-923D4AA1AEA5}" presName="hierRoot2" presStyleCnt="0">
        <dgm:presLayoutVars>
          <dgm:hierBranch val="r"/>
        </dgm:presLayoutVars>
      </dgm:prSet>
      <dgm:spPr/>
    </dgm:pt>
    <dgm:pt modelId="{67FE7307-F1BD-48CA-BDCB-7752BA911A48}" type="pres">
      <dgm:prSet presAssocID="{A1510CE6-9002-4D73-9470-923D4AA1AEA5}" presName="rootComposite" presStyleCnt="0"/>
      <dgm:spPr/>
    </dgm:pt>
    <dgm:pt modelId="{917D30E7-2A08-4A8E-94E1-B1A2D5824AD2}" type="pres">
      <dgm:prSet presAssocID="{A1510CE6-9002-4D73-9470-923D4AA1AEA5}" presName="rootText" presStyleLbl="node3" presStyleIdx="1" presStyleCnt="5" custScaleX="176808" custScaleY="166400" custLinFactX="-7388" custLinFactY="-200000" custLinFactNeighborX="-100000" custLinFactNeighborY="-20220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DDB0E83-03FF-4A45-8C95-49216037E790}" type="pres">
      <dgm:prSet presAssocID="{A1510CE6-9002-4D73-9470-923D4AA1AEA5}" presName="rootConnector" presStyleLbl="node3" presStyleIdx="1" presStyleCnt="5"/>
      <dgm:spPr/>
      <dgm:t>
        <a:bodyPr/>
        <a:lstStyle/>
        <a:p>
          <a:endParaRPr lang="it-IT"/>
        </a:p>
      </dgm:t>
    </dgm:pt>
    <dgm:pt modelId="{23E65CB1-853B-4D4D-8117-5AB0B349342B}" type="pres">
      <dgm:prSet presAssocID="{A1510CE6-9002-4D73-9470-923D4AA1AEA5}" presName="hierChild4" presStyleCnt="0"/>
      <dgm:spPr/>
    </dgm:pt>
    <dgm:pt modelId="{D40A58A6-2D3E-4909-BDF4-BB1C3520B243}" type="pres">
      <dgm:prSet presAssocID="{91EA9A7A-8F5A-4933-A31C-9A152A042DD8}" presName="Name50" presStyleLbl="parChTrans1D4" presStyleIdx="21" presStyleCnt="72"/>
      <dgm:spPr/>
      <dgm:t>
        <a:bodyPr/>
        <a:lstStyle/>
        <a:p>
          <a:endParaRPr lang="it-IT"/>
        </a:p>
      </dgm:t>
    </dgm:pt>
    <dgm:pt modelId="{B37BBEA0-F354-4807-BE69-70C6E2BAABF3}" type="pres">
      <dgm:prSet presAssocID="{2F72B04B-FABB-4BE6-94BB-8674D0BD462F}" presName="hierRoot2" presStyleCnt="0">
        <dgm:presLayoutVars>
          <dgm:hierBranch val="hang"/>
        </dgm:presLayoutVars>
      </dgm:prSet>
      <dgm:spPr/>
    </dgm:pt>
    <dgm:pt modelId="{CEBD4468-5B46-4D9D-9508-120F8DC00B0A}" type="pres">
      <dgm:prSet presAssocID="{2F72B04B-FABB-4BE6-94BB-8674D0BD462F}" presName="rootComposite" presStyleCnt="0"/>
      <dgm:spPr/>
    </dgm:pt>
    <dgm:pt modelId="{C43E5376-92A5-4B36-A5B8-A7C75880897A}" type="pres">
      <dgm:prSet presAssocID="{2F72B04B-FABB-4BE6-94BB-8674D0BD462F}" presName="rootText" presStyleLbl="node4" presStyleIdx="21" presStyleCnt="67" custScaleX="103817" custScaleY="120007" custLinFactX="-21902" custLinFactY="-158166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1289551-F28D-413A-BD90-540226FA3FAC}" type="pres">
      <dgm:prSet presAssocID="{2F72B04B-FABB-4BE6-94BB-8674D0BD462F}" presName="rootConnector" presStyleLbl="node4" presStyleIdx="21" presStyleCnt="67"/>
      <dgm:spPr/>
      <dgm:t>
        <a:bodyPr/>
        <a:lstStyle/>
        <a:p>
          <a:endParaRPr lang="it-IT"/>
        </a:p>
      </dgm:t>
    </dgm:pt>
    <dgm:pt modelId="{B1B72E49-3324-43B9-97C1-67BACE95E7F4}" type="pres">
      <dgm:prSet presAssocID="{2F72B04B-FABB-4BE6-94BB-8674D0BD462F}" presName="hierChild4" presStyleCnt="0"/>
      <dgm:spPr/>
    </dgm:pt>
    <dgm:pt modelId="{F9E73BD3-0884-4132-9A19-BC4E9050039F}" type="pres">
      <dgm:prSet presAssocID="{B561F07C-9E0B-4BB5-AFC0-0A37D8EC19B2}" presName="Name48" presStyleLbl="parChTrans1D4" presStyleIdx="22" presStyleCnt="72"/>
      <dgm:spPr/>
      <dgm:t>
        <a:bodyPr/>
        <a:lstStyle/>
        <a:p>
          <a:endParaRPr lang="it-IT"/>
        </a:p>
      </dgm:t>
    </dgm:pt>
    <dgm:pt modelId="{65D1097A-D0E1-4CDF-B00A-9169A8FFF965}" type="pres">
      <dgm:prSet presAssocID="{80333BFE-E95B-4180-B373-EFA2E825F80A}" presName="hierRoot2" presStyleCnt="0">
        <dgm:presLayoutVars>
          <dgm:hierBranch val="init"/>
        </dgm:presLayoutVars>
      </dgm:prSet>
      <dgm:spPr/>
    </dgm:pt>
    <dgm:pt modelId="{23E260AF-4144-4549-BBD4-161B540DD9B0}" type="pres">
      <dgm:prSet presAssocID="{80333BFE-E95B-4180-B373-EFA2E825F80A}" presName="rootComposite" presStyleCnt="0"/>
      <dgm:spPr/>
    </dgm:pt>
    <dgm:pt modelId="{10352635-7493-42E8-84D2-10319DB9748E}" type="pres">
      <dgm:prSet presAssocID="{80333BFE-E95B-4180-B373-EFA2E825F80A}" presName="rootText" presStyleLbl="node4" presStyleIdx="22" presStyleCnt="67" custLinFactX="-21902" custLinFactY="-158166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12E8C4CA-AE0C-443C-A17F-B68B7E95A69A}" type="pres">
      <dgm:prSet presAssocID="{80333BFE-E95B-4180-B373-EFA2E825F80A}" presName="rootConnector" presStyleLbl="node4" presStyleIdx="22" presStyleCnt="67"/>
      <dgm:spPr/>
      <dgm:t>
        <a:bodyPr/>
        <a:lstStyle/>
        <a:p>
          <a:endParaRPr lang="it-IT"/>
        </a:p>
      </dgm:t>
    </dgm:pt>
    <dgm:pt modelId="{2795D59B-C160-46DE-8AF3-925EA2C8DEA0}" type="pres">
      <dgm:prSet presAssocID="{80333BFE-E95B-4180-B373-EFA2E825F80A}" presName="hierChild4" presStyleCnt="0"/>
      <dgm:spPr/>
    </dgm:pt>
    <dgm:pt modelId="{24E109FD-3E9A-4245-AA7E-672A44610646}" type="pres">
      <dgm:prSet presAssocID="{80333BFE-E95B-4180-B373-EFA2E825F80A}" presName="hierChild5" presStyleCnt="0"/>
      <dgm:spPr/>
    </dgm:pt>
    <dgm:pt modelId="{0E71D1C3-0AC5-4B57-B174-BF41DBECCDB0}" type="pres">
      <dgm:prSet presAssocID="{3213B551-3B64-4D5D-93E2-5D61C7A9A412}" presName="Name48" presStyleLbl="parChTrans1D4" presStyleIdx="23" presStyleCnt="72"/>
      <dgm:spPr/>
      <dgm:t>
        <a:bodyPr/>
        <a:lstStyle/>
        <a:p>
          <a:endParaRPr lang="it-IT"/>
        </a:p>
      </dgm:t>
    </dgm:pt>
    <dgm:pt modelId="{60343837-F5F7-4731-BFF3-4107E63F45EB}" type="pres">
      <dgm:prSet presAssocID="{5819D583-88C2-4E0E-8EBF-216124A2DB25}" presName="hierRoot2" presStyleCnt="0">
        <dgm:presLayoutVars>
          <dgm:hierBranch val="init"/>
        </dgm:presLayoutVars>
      </dgm:prSet>
      <dgm:spPr/>
    </dgm:pt>
    <dgm:pt modelId="{A8671DBE-4B67-4EA1-BFE3-62E483EB2806}" type="pres">
      <dgm:prSet presAssocID="{5819D583-88C2-4E0E-8EBF-216124A2DB25}" presName="rootComposite" presStyleCnt="0"/>
      <dgm:spPr/>
    </dgm:pt>
    <dgm:pt modelId="{D19FB5B6-8679-4758-A9CE-F5800584984B}" type="pres">
      <dgm:prSet presAssocID="{5819D583-88C2-4E0E-8EBF-216124A2DB25}" presName="rootText" presStyleLbl="node4" presStyleIdx="23" presStyleCnt="67" custLinFactX="-21902" custLinFactY="-158166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2B657B94-D2F8-4077-A565-E3F7748E56A6}" type="pres">
      <dgm:prSet presAssocID="{5819D583-88C2-4E0E-8EBF-216124A2DB25}" presName="rootConnector" presStyleLbl="node4" presStyleIdx="23" presStyleCnt="67"/>
      <dgm:spPr/>
      <dgm:t>
        <a:bodyPr/>
        <a:lstStyle/>
        <a:p>
          <a:endParaRPr lang="it-IT"/>
        </a:p>
      </dgm:t>
    </dgm:pt>
    <dgm:pt modelId="{34ACFF95-BCC3-4A2E-AC20-33457682F848}" type="pres">
      <dgm:prSet presAssocID="{5819D583-88C2-4E0E-8EBF-216124A2DB25}" presName="hierChild4" presStyleCnt="0"/>
      <dgm:spPr/>
    </dgm:pt>
    <dgm:pt modelId="{15A5C983-C4B3-45C0-A30B-8D8F818B0B23}" type="pres">
      <dgm:prSet presAssocID="{5819D583-88C2-4E0E-8EBF-216124A2DB25}" presName="hierChild5" presStyleCnt="0"/>
      <dgm:spPr/>
    </dgm:pt>
    <dgm:pt modelId="{7FC1EFA1-48BB-4AE8-8688-C7FD87A532F2}" type="pres">
      <dgm:prSet presAssocID="{93CEC0B5-72AF-44B4-9128-5C1A232D1875}" presName="Name48" presStyleLbl="parChTrans1D4" presStyleIdx="24" presStyleCnt="72"/>
      <dgm:spPr/>
      <dgm:t>
        <a:bodyPr/>
        <a:lstStyle/>
        <a:p>
          <a:endParaRPr lang="it-IT"/>
        </a:p>
      </dgm:t>
    </dgm:pt>
    <dgm:pt modelId="{A4FCE074-5A3A-4C18-A456-0649740E841F}" type="pres">
      <dgm:prSet presAssocID="{759C713F-5DD5-4F4C-9ED7-0B5E5F56D980}" presName="hierRoot2" presStyleCnt="0">
        <dgm:presLayoutVars>
          <dgm:hierBranch val="init"/>
        </dgm:presLayoutVars>
      </dgm:prSet>
      <dgm:spPr/>
    </dgm:pt>
    <dgm:pt modelId="{C6146977-5CA5-4FED-A4C2-760981257E09}" type="pres">
      <dgm:prSet presAssocID="{759C713F-5DD5-4F4C-9ED7-0B5E5F56D980}" presName="rootComposite" presStyleCnt="0"/>
      <dgm:spPr/>
    </dgm:pt>
    <dgm:pt modelId="{91CEFFDE-9458-4F77-8413-45A9BEDB2287}" type="pres">
      <dgm:prSet presAssocID="{759C713F-5DD5-4F4C-9ED7-0B5E5F56D980}" presName="rootText" presStyleLbl="node4" presStyleIdx="24" presStyleCnt="67" custLinFactX="-21902" custLinFactY="-158166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F1D3DCD9-8DAA-4B53-9AD7-06F11C24FD95}" type="pres">
      <dgm:prSet presAssocID="{759C713F-5DD5-4F4C-9ED7-0B5E5F56D980}" presName="rootConnector" presStyleLbl="node4" presStyleIdx="24" presStyleCnt="67"/>
      <dgm:spPr/>
      <dgm:t>
        <a:bodyPr/>
        <a:lstStyle/>
        <a:p>
          <a:endParaRPr lang="it-IT"/>
        </a:p>
      </dgm:t>
    </dgm:pt>
    <dgm:pt modelId="{4710A6D3-2D17-44CD-80C0-016D31FB22B1}" type="pres">
      <dgm:prSet presAssocID="{759C713F-5DD5-4F4C-9ED7-0B5E5F56D980}" presName="hierChild4" presStyleCnt="0"/>
      <dgm:spPr/>
    </dgm:pt>
    <dgm:pt modelId="{D7195A57-6C52-4BC2-84F2-FEDE8881FD7F}" type="pres">
      <dgm:prSet presAssocID="{759C713F-5DD5-4F4C-9ED7-0B5E5F56D980}" presName="hierChild5" presStyleCnt="0"/>
      <dgm:spPr/>
    </dgm:pt>
    <dgm:pt modelId="{0996205A-6E46-472B-AA5A-FCEFA1509A14}" type="pres">
      <dgm:prSet presAssocID="{2F72B04B-FABB-4BE6-94BB-8674D0BD462F}" presName="hierChild5" presStyleCnt="0"/>
      <dgm:spPr/>
    </dgm:pt>
    <dgm:pt modelId="{DB8A75C3-6799-478C-980B-C083AAAFB1B5}" type="pres">
      <dgm:prSet presAssocID="{178AEC15-B024-44EA-A668-38143CB42E5E}" presName="Name50" presStyleLbl="parChTrans1D4" presStyleIdx="25" presStyleCnt="72"/>
      <dgm:spPr/>
      <dgm:t>
        <a:bodyPr/>
        <a:lstStyle/>
        <a:p>
          <a:endParaRPr lang="it-IT"/>
        </a:p>
      </dgm:t>
    </dgm:pt>
    <dgm:pt modelId="{2AF346CC-B685-4F1E-823E-9F7DFCBD9F3B}" type="pres">
      <dgm:prSet presAssocID="{CB474E39-977D-4C8D-9475-883635421C9F}" presName="hierRoot2" presStyleCnt="0">
        <dgm:presLayoutVars>
          <dgm:hierBranch val="hang"/>
        </dgm:presLayoutVars>
      </dgm:prSet>
      <dgm:spPr/>
    </dgm:pt>
    <dgm:pt modelId="{220B6801-AF94-4A17-881D-8236ABD5AB9C}" type="pres">
      <dgm:prSet presAssocID="{CB474E39-977D-4C8D-9475-883635421C9F}" presName="rootComposite" presStyleCnt="0"/>
      <dgm:spPr/>
    </dgm:pt>
    <dgm:pt modelId="{67E853B5-1B89-45EF-B9BA-4713332199A9}" type="pres">
      <dgm:prSet presAssocID="{CB474E39-977D-4C8D-9475-883635421C9F}" presName="rootText" presStyleLbl="node4" presStyleIdx="25" presStyleCnt="67" custScaleX="103817" custScaleY="120007" custLinFactX="-21902" custLinFactY="-107141" custLinFactNeighborX="-100000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FE32349B-8051-46D7-AEF6-C22BA7CE44BB}" type="pres">
      <dgm:prSet presAssocID="{CB474E39-977D-4C8D-9475-883635421C9F}" presName="rootConnector" presStyleLbl="node4" presStyleIdx="25" presStyleCnt="67"/>
      <dgm:spPr/>
      <dgm:t>
        <a:bodyPr/>
        <a:lstStyle/>
        <a:p>
          <a:endParaRPr lang="it-IT"/>
        </a:p>
      </dgm:t>
    </dgm:pt>
    <dgm:pt modelId="{E4B3BF02-F99A-4990-8FA7-D2AEE9237B50}" type="pres">
      <dgm:prSet presAssocID="{CB474E39-977D-4C8D-9475-883635421C9F}" presName="hierChild4" presStyleCnt="0"/>
      <dgm:spPr/>
    </dgm:pt>
    <dgm:pt modelId="{332E4EA5-22BA-4B58-A797-A86E63807072}" type="pres">
      <dgm:prSet presAssocID="{1C64281C-F047-476F-AA7E-92A2E55555E8}" presName="Name48" presStyleLbl="parChTrans1D4" presStyleIdx="26" presStyleCnt="72"/>
      <dgm:spPr/>
      <dgm:t>
        <a:bodyPr/>
        <a:lstStyle/>
        <a:p>
          <a:endParaRPr lang="it-IT"/>
        </a:p>
      </dgm:t>
    </dgm:pt>
    <dgm:pt modelId="{55E86817-D361-4544-97C2-47670B6AEFBD}" type="pres">
      <dgm:prSet presAssocID="{E5F08484-2CB5-4F36-872C-5D3DEFB060D0}" presName="hierRoot2" presStyleCnt="0">
        <dgm:presLayoutVars>
          <dgm:hierBranch val="init"/>
        </dgm:presLayoutVars>
      </dgm:prSet>
      <dgm:spPr/>
    </dgm:pt>
    <dgm:pt modelId="{185059EB-5BEF-4EA4-BF6E-8BE191BED4A3}" type="pres">
      <dgm:prSet presAssocID="{E5F08484-2CB5-4F36-872C-5D3DEFB060D0}" presName="rootComposite" presStyleCnt="0"/>
      <dgm:spPr/>
    </dgm:pt>
    <dgm:pt modelId="{BEBEA8EA-9565-4DB7-B6C1-D35020A4D97C}" type="pres">
      <dgm:prSet presAssocID="{E5F08484-2CB5-4F36-872C-5D3DEFB060D0}" presName="rootText" presStyleLbl="node4" presStyleIdx="26" presStyleCnt="67" custLinFactX="-21902" custLinFactY="-107141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3C848AA-CA53-454E-9FD1-72B2858197B8}" type="pres">
      <dgm:prSet presAssocID="{E5F08484-2CB5-4F36-872C-5D3DEFB060D0}" presName="rootConnector" presStyleLbl="node4" presStyleIdx="26" presStyleCnt="67"/>
      <dgm:spPr/>
      <dgm:t>
        <a:bodyPr/>
        <a:lstStyle/>
        <a:p>
          <a:endParaRPr lang="it-IT"/>
        </a:p>
      </dgm:t>
    </dgm:pt>
    <dgm:pt modelId="{76683420-0E64-4D0F-A586-9686D45AAFC7}" type="pres">
      <dgm:prSet presAssocID="{E5F08484-2CB5-4F36-872C-5D3DEFB060D0}" presName="hierChild4" presStyleCnt="0"/>
      <dgm:spPr/>
    </dgm:pt>
    <dgm:pt modelId="{2990F110-620F-4CB1-870D-39688FC4963E}" type="pres">
      <dgm:prSet presAssocID="{E5F08484-2CB5-4F36-872C-5D3DEFB060D0}" presName="hierChild5" presStyleCnt="0"/>
      <dgm:spPr/>
    </dgm:pt>
    <dgm:pt modelId="{159F488F-2CEA-4312-8843-FA86F8FEF4B7}" type="pres">
      <dgm:prSet presAssocID="{84DF0698-8728-4993-9D01-687B7FE9C134}" presName="Name48" presStyleLbl="parChTrans1D4" presStyleIdx="27" presStyleCnt="72"/>
      <dgm:spPr/>
      <dgm:t>
        <a:bodyPr/>
        <a:lstStyle/>
        <a:p>
          <a:endParaRPr lang="it-IT"/>
        </a:p>
      </dgm:t>
    </dgm:pt>
    <dgm:pt modelId="{6F500245-8AD5-4D15-BA63-0FEB9BFE2F41}" type="pres">
      <dgm:prSet presAssocID="{F7727CD9-06E2-4BE2-AE3B-B9573ABEBC48}" presName="hierRoot2" presStyleCnt="0">
        <dgm:presLayoutVars>
          <dgm:hierBranch val="init"/>
        </dgm:presLayoutVars>
      </dgm:prSet>
      <dgm:spPr/>
    </dgm:pt>
    <dgm:pt modelId="{E39F28EA-0A56-43CC-A1D7-CCF2D50E0EE3}" type="pres">
      <dgm:prSet presAssocID="{F7727CD9-06E2-4BE2-AE3B-B9573ABEBC48}" presName="rootComposite" presStyleCnt="0"/>
      <dgm:spPr/>
    </dgm:pt>
    <dgm:pt modelId="{E0C5B6EB-F605-4326-AC64-30E25090808B}" type="pres">
      <dgm:prSet presAssocID="{F7727CD9-06E2-4BE2-AE3B-B9573ABEBC48}" presName="rootText" presStyleLbl="node4" presStyleIdx="27" presStyleCnt="67" custLinFactX="-21902" custLinFactY="-107141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2D4DAE77-7EC5-4B3B-97E2-B79F728EA9F0}" type="pres">
      <dgm:prSet presAssocID="{F7727CD9-06E2-4BE2-AE3B-B9573ABEBC48}" presName="rootConnector" presStyleLbl="node4" presStyleIdx="27" presStyleCnt="67"/>
      <dgm:spPr/>
      <dgm:t>
        <a:bodyPr/>
        <a:lstStyle/>
        <a:p>
          <a:endParaRPr lang="it-IT"/>
        </a:p>
      </dgm:t>
    </dgm:pt>
    <dgm:pt modelId="{0490C555-0B64-4E71-83F5-F6142DE0B346}" type="pres">
      <dgm:prSet presAssocID="{F7727CD9-06E2-4BE2-AE3B-B9573ABEBC48}" presName="hierChild4" presStyleCnt="0"/>
      <dgm:spPr/>
    </dgm:pt>
    <dgm:pt modelId="{5B62B9EB-DF8F-4013-A213-5D4E0B6CCEEE}" type="pres">
      <dgm:prSet presAssocID="{F7727CD9-06E2-4BE2-AE3B-B9573ABEBC48}" presName="hierChild5" presStyleCnt="0"/>
      <dgm:spPr/>
    </dgm:pt>
    <dgm:pt modelId="{A87A232E-97CD-4310-8F07-02C43E977531}" type="pres">
      <dgm:prSet presAssocID="{16C7D6BF-13B9-4710-8F7B-6AE88CBA3887}" presName="Name48" presStyleLbl="parChTrans1D4" presStyleIdx="28" presStyleCnt="72"/>
      <dgm:spPr/>
      <dgm:t>
        <a:bodyPr/>
        <a:lstStyle/>
        <a:p>
          <a:endParaRPr lang="it-IT"/>
        </a:p>
      </dgm:t>
    </dgm:pt>
    <dgm:pt modelId="{D7FC1E8E-B02F-4A94-8E3F-A1EFC67F2338}" type="pres">
      <dgm:prSet presAssocID="{58857636-2617-4E0A-8791-FD199F11FB71}" presName="hierRoot2" presStyleCnt="0">
        <dgm:presLayoutVars>
          <dgm:hierBranch val="init"/>
        </dgm:presLayoutVars>
      </dgm:prSet>
      <dgm:spPr/>
    </dgm:pt>
    <dgm:pt modelId="{C64204EF-22E0-4CFF-B1EC-B777A914F7D9}" type="pres">
      <dgm:prSet presAssocID="{58857636-2617-4E0A-8791-FD199F11FB71}" presName="rootComposite" presStyleCnt="0"/>
      <dgm:spPr/>
    </dgm:pt>
    <dgm:pt modelId="{09DE72EE-3774-448F-BE24-6A6098B032F9}" type="pres">
      <dgm:prSet presAssocID="{58857636-2617-4E0A-8791-FD199F11FB71}" presName="rootText" presStyleLbl="node4" presStyleIdx="28" presStyleCnt="67" custLinFactX="-21902" custLinFactY="-107141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CA95324-C903-41C3-8448-D2563D037814}" type="pres">
      <dgm:prSet presAssocID="{58857636-2617-4E0A-8791-FD199F11FB71}" presName="rootConnector" presStyleLbl="node4" presStyleIdx="28" presStyleCnt="67"/>
      <dgm:spPr/>
      <dgm:t>
        <a:bodyPr/>
        <a:lstStyle/>
        <a:p>
          <a:endParaRPr lang="it-IT"/>
        </a:p>
      </dgm:t>
    </dgm:pt>
    <dgm:pt modelId="{D1439908-B435-418C-9E45-D8CAE32B0595}" type="pres">
      <dgm:prSet presAssocID="{58857636-2617-4E0A-8791-FD199F11FB71}" presName="hierChild4" presStyleCnt="0"/>
      <dgm:spPr/>
    </dgm:pt>
    <dgm:pt modelId="{2BF167CC-ED0A-47D6-A697-C60B27654176}" type="pres">
      <dgm:prSet presAssocID="{58857636-2617-4E0A-8791-FD199F11FB71}" presName="hierChild5" presStyleCnt="0"/>
      <dgm:spPr/>
    </dgm:pt>
    <dgm:pt modelId="{8E57AE8A-160E-474C-A4C1-7FD500E57C68}" type="pres">
      <dgm:prSet presAssocID="{C067934A-7825-47CC-8F81-ED9C2992B220}" presName="Name48" presStyleLbl="parChTrans1D4" presStyleIdx="29" presStyleCnt="72"/>
      <dgm:spPr/>
      <dgm:t>
        <a:bodyPr/>
        <a:lstStyle/>
        <a:p>
          <a:endParaRPr lang="it-IT"/>
        </a:p>
      </dgm:t>
    </dgm:pt>
    <dgm:pt modelId="{3A8BAEDF-389B-47B3-9EF2-07FB15A81E9A}" type="pres">
      <dgm:prSet presAssocID="{2EE2D534-3BCA-44D4-B2E3-F1991201F0DB}" presName="hierRoot2" presStyleCnt="0">
        <dgm:presLayoutVars>
          <dgm:hierBranch val="init"/>
        </dgm:presLayoutVars>
      </dgm:prSet>
      <dgm:spPr/>
    </dgm:pt>
    <dgm:pt modelId="{E7EA5650-EEB2-44A3-A741-DA5512801FC7}" type="pres">
      <dgm:prSet presAssocID="{2EE2D534-3BCA-44D4-B2E3-F1991201F0DB}" presName="rootComposite" presStyleCnt="0"/>
      <dgm:spPr/>
    </dgm:pt>
    <dgm:pt modelId="{6E213294-3BF6-4E0E-A057-81F70B798ED5}" type="pres">
      <dgm:prSet presAssocID="{2EE2D534-3BCA-44D4-B2E3-F1991201F0DB}" presName="rootText" presStyleLbl="node4" presStyleIdx="29" presStyleCnt="67" custLinFactX="-21902" custLinFactY="-107141" custLinFactNeighborX="-100000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F2FB1C89-AD5C-435E-8CD9-C4795C581953}" type="pres">
      <dgm:prSet presAssocID="{2EE2D534-3BCA-44D4-B2E3-F1991201F0DB}" presName="rootConnector" presStyleLbl="node4" presStyleIdx="29" presStyleCnt="67"/>
      <dgm:spPr/>
      <dgm:t>
        <a:bodyPr/>
        <a:lstStyle/>
        <a:p>
          <a:endParaRPr lang="it-IT"/>
        </a:p>
      </dgm:t>
    </dgm:pt>
    <dgm:pt modelId="{1285CA64-4584-4E90-9468-CDE1B903B89D}" type="pres">
      <dgm:prSet presAssocID="{2EE2D534-3BCA-44D4-B2E3-F1991201F0DB}" presName="hierChild4" presStyleCnt="0"/>
      <dgm:spPr/>
    </dgm:pt>
    <dgm:pt modelId="{65B75713-034D-40A1-AB8F-E413A918D547}" type="pres">
      <dgm:prSet presAssocID="{2EE2D534-3BCA-44D4-B2E3-F1991201F0DB}" presName="hierChild5" presStyleCnt="0"/>
      <dgm:spPr/>
    </dgm:pt>
    <dgm:pt modelId="{4DC58E22-0CDA-4EA0-A70D-D5EED9DAB0DB}" type="pres">
      <dgm:prSet presAssocID="{CB474E39-977D-4C8D-9475-883635421C9F}" presName="hierChild5" presStyleCnt="0"/>
      <dgm:spPr/>
    </dgm:pt>
    <dgm:pt modelId="{D586D8EC-D4DC-41F5-8192-182CB72D6CED}" type="pres">
      <dgm:prSet presAssocID="{3D48DB22-EF92-414E-86EB-C6C440E44F8A}" presName="Name50" presStyleLbl="parChTrans1D4" presStyleIdx="30" presStyleCnt="72"/>
      <dgm:spPr/>
      <dgm:t>
        <a:bodyPr/>
        <a:lstStyle/>
        <a:p>
          <a:endParaRPr lang="it-IT"/>
        </a:p>
      </dgm:t>
    </dgm:pt>
    <dgm:pt modelId="{E42E9832-7170-4BF0-84F6-2BC88B77AD51}" type="pres">
      <dgm:prSet presAssocID="{DB1AC761-1C7D-4501-86B5-7871DF8CBBF3}" presName="hierRoot2" presStyleCnt="0">
        <dgm:presLayoutVars>
          <dgm:hierBranch val="init"/>
        </dgm:presLayoutVars>
      </dgm:prSet>
      <dgm:spPr/>
    </dgm:pt>
    <dgm:pt modelId="{F3006BAC-F227-4090-9C29-EC527FF8E1CD}" type="pres">
      <dgm:prSet presAssocID="{DB1AC761-1C7D-4501-86B5-7871DF8CBBF3}" presName="rootComposite" presStyleCnt="0"/>
      <dgm:spPr/>
    </dgm:pt>
    <dgm:pt modelId="{35A9B9A0-4B2F-43CD-A0E4-C44C2354227C}" type="pres">
      <dgm:prSet presAssocID="{DB1AC761-1C7D-4501-86B5-7871DF8CBBF3}" presName="rootText" presStyleLbl="node4" presStyleIdx="30" presStyleCnt="67" custScaleX="103817" custScaleY="120007" custLinFactY="-100000" custLinFactNeighborX="-57967" custLinFactNeighborY="-17840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665BF00-FE14-4DAF-A408-8E6CF3283D5B}" type="pres">
      <dgm:prSet presAssocID="{DB1AC761-1C7D-4501-86B5-7871DF8CBBF3}" presName="rootConnector" presStyleLbl="node4" presStyleIdx="30" presStyleCnt="67"/>
      <dgm:spPr/>
      <dgm:t>
        <a:bodyPr/>
        <a:lstStyle/>
        <a:p>
          <a:endParaRPr lang="it-IT"/>
        </a:p>
      </dgm:t>
    </dgm:pt>
    <dgm:pt modelId="{D818C10A-900B-4D2A-B465-73A8A49639F4}" type="pres">
      <dgm:prSet presAssocID="{DB1AC761-1C7D-4501-86B5-7871DF8CBBF3}" presName="hierChild4" presStyleCnt="0"/>
      <dgm:spPr/>
    </dgm:pt>
    <dgm:pt modelId="{B6AE7FC0-8B4E-4672-808A-3FA3C0567CF8}" type="pres">
      <dgm:prSet presAssocID="{05AB743F-35BF-45B6-977F-CEA0F6C9747E}" presName="Name37" presStyleLbl="parChTrans1D4" presStyleIdx="31" presStyleCnt="72"/>
      <dgm:spPr/>
      <dgm:t>
        <a:bodyPr/>
        <a:lstStyle/>
        <a:p>
          <a:endParaRPr lang="it-IT"/>
        </a:p>
      </dgm:t>
    </dgm:pt>
    <dgm:pt modelId="{B5AB4ED0-17F8-4EA9-B441-2DACC6A75ED5}" type="pres">
      <dgm:prSet presAssocID="{AAF5BE5E-A11C-4CE7-A54C-EF3419D92E92}" presName="hierRoot2" presStyleCnt="0">
        <dgm:presLayoutVars>
          <dgm:hierBranch val="init"/>
        </dgm:presLayoutVars>
      </dgm:prSet>
      <dgm:spPr/>
    </dgm:pt>
    <dgm:pt modelId="{33534392-3308-4D54-8DEC-57A385BF8784}" type="pres">
      <dgm:prSet presAssocID="{AAF5BE5E-A11C-4CE7-A54C-EF3419D92E92}" presName="rootComposite" presStyleCnt="0"/>
      <dgm:spPr/>
    </dgm:pt>
    <dgm:pt modelId="{A9F287EB-1F0F-43DA-913C-126E4E3535E4}" type="pres">
      <dgm:prSet presAssocID="{AAF5BE5E-A11C-4CE7-A54C-EF3419D92E92}" presName="rootText" presStyleLbl="node4" presStyleIdx="31" presStyleCnt="67" custLinFactY="-100000" custLinFactNeighborX="-23986" custLinFactNeighborY="-178407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CFD1D97D-1B05-4DCD-A900-C5445221FC24}" type="pres">
      <dgm:prSet presAssocID="{AAF5BE5E-A11C-4CE7-A54C-EF3419D92E92}" presName="rootConnector" presStyleLbl="node4" presStyleIdx="31" presStyleCnt="67"/>
      <dgm:spPr/>
      <dgm:t>
        <a:bodyPr/>
        <a:lstStyle/>
        <a:p>
          <a:endParaRPr lang="it-IT"/>
        </a:p>
      </dgm:t>
    </dgm:pt>
    <dgm:pt modelId="{9678696F-DA83-4838-ABF3-0080E427C7C5}" type="pres">
      <dgm:prSet presAssocID="{AAF5BE5E-A11C-4CE7-A54C-EF3419D92E92}" presName="hierChild4" presStyleCnt="0"/>
      <dgm:spPr/>
    </dgm:pt>
    <dgm:pt modelId="{0C3AEF3F-228B-4FEF-B3FB-6FFEC95A2442}" type="pres">
      <dgm:prSet presAssocID="{AAF5BE5E-A11C-4CE7-A54C-EF3419D92E92}" presName="hierChild5" presStyleCnt="0"/>
      <dgm:spPr/>
    </dgm:pt>
    <dgm:pt modelId="{AB27F220-5BF1-42E8-A496-6ECB8B111BAB}" type="pres">
      <dgm:prSet presAssocID="{DB1AC761-1C7D-4501-86B5-7871DF8CBBF3}" presName="hierChild5" presStyleCnt="0"/>
      <dgm:spPr/>
    </dgm:pt>
    <dgm:pt modelId="{7E6B5EBC-3F6B-41BE-B620-DA1F9E9C0724}" type="pres">
      <dgm:prSet presAssocID="{CC855350-6A52-4649-BDA8-E243569E920B}" presName="Name50" presStyleLbl="parChTrans1D4" presStyleIdx="32" presStyleCnt="72"/>
      <dgm:spPr/>
      <dgm:t>
        <a:bodyPr/>
        <a:lstStyle/>
        <a:p>
          <a:endParaRPr lang="it-IT"/>
        </a:p>
      </dgm:t>
    </dgm:pt>
    <dgm:pt modelId="{D8A9B1CF-0703-44F0-9502-DC9510E849EB}" type="pres">
      <dgm:prSet presAssocID="{ADB4C8F7-38E0-4DF8-8D62-FA7D4E10000A}" presName="hierRoot2" presStyleCnt="0">
        <dgm:presLayoutVars>
          <dgm:hierBranch val="hang"/>
        </dgm:presLayoutVars>
      </dgm:prSet>
      <dgm:spPr/>
    </dgm:pt>
    <dgm:pt modelId="{EFB320F5-6EAD-4FB3-8F9F-01938088184C}" type="pres">
      <dgm:prSet presAssocID="{ADB4C8F7-38E0-4DF8-8D62-FA7D4E10000A}" presName="rootComposite" presStyleCnt="0"/>
      <dgm:spPr/>
    </dgm:pt>
    <dgm:pt modelId="{0F0304E8-98B6-43C5-A70D-0FBE715B38D8}" type="pres">
      <dgm:prSet presAssocID="{ADB4C8F7-38E0-4DF8-8D62-FA7D4E10000A}" presName="rootText" presStyleLbl="node4" presStyleIdx="32" presStyleCnt="67" custScaleX="103817" custScaleY="120007" custLinFactX="-14233" custLinFactY="-100000" custLinFactNeighborX="-100000" custLinFactNeighborY="-16446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6A59AE45-B520-4046-849A-0CCFFC041429}" type="pres">
      <dgm:prSet presAssocID="{ADB4C8F7-38E0-4DF8-8D62-FA7D4E10000A}" presName="rootConnector" presStyleLbl="node4" presStyleIdx="32" presStyleCnt="67"/>
      <dgm:spPr/>
      <dgm:t>
        <a:bodyPr/>
        <a:lstStyle/>
        <a:p>
          <a:endParaRPr lang="it-IT"/>
        </a:p>
      </dgm:t>
    </dgm:pt>
    <dgm:pt modelId="{B5E836D7-BBE4-4FCB-BEF9-94F7E05DFE53}" type="pres">
      <dgm:prSet presAssocID="{ADB4C8F7-38E0-4DF8-8D62-FA7D4E10000A}" presName="hierChild4" presStyleCnt="0"/>
      <dgm:spPr/>
    </dgm:pt>
    <dgm:pt modelId="{DEED23B0-E7CC-417F-8431-7197303E21A2}" type="pres">
      <dgm:prSet presAssocID="{03DB7112-65CB-452F-9E1C-D3D5924B878F}" presName="Name48" presStyleLbl="parChTrans1D4" presStyleIdx="33" presStyleCnt="72"/>
      <dgm:spPr/>
      <dgm:t>
        <a:bodyPr/>
        <a:lstStyle/>
        <a:p>
          <a:endParaRPr lang="it-IT"/>
        </a:p>
      </dgm:t>
    </dgm:pt>
    <dgm:pt modelId="{543A364B-C260-49C8-B5DE-FAD606FF3C38}" type="pres">
      <dgm:prSet presAssocID="{7F4A8E54-5B71-4A88-AED8-92C7C02BF210}" presName="hierRoot2" presStyleCnt="0">
        <dgm:presLayoutVars>
          <dgm:hierBranch val="init"/>
        </dgm:presLayoutVars>
      </dgm:prSet>
      <dgm:spPr/>
    </dgm:pt>
    <dgm:pt modelId="{6D18027B-EE70-407C-9318-E2C7983F121E}" type="pres">
      <dgm:prSet presAssocID="{7F4A8E54-5B71-4A88-AED8-92C7C02BF210}" presName="rootComposite" presStyleCnt="0"/>
      <dgm:spPr/>
    </dgm:pt>
    <dgm:pt modelId="{DF249FA8-FFD4-405D-98AE-64F6553DA884}" type="pres">
      <dgm:prSet presAssocID="{7F4A8E54-5B71-4A88-AED8-92C7C02BF210}" presName="rootText" presStyleLbl="node4" presStyleIdx="33" presStyleCnt="67" custLinFactX="-19963" custLinFactY="-100000" custLinFactNeighborX="-100000" custLinFactNeighborY="-13779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031F37A3-D001-48BA-9577-29BE1F65B2F3}" type="pres">
      <dgm:prSet presAssocID="{7F4A8E54-5B71-4A88-AED8-92C7C02BF210}" presName="rootConnector" presStyleLbl="node4" presStyleIdx="33" presStyleCnt="67"/>
      <dgm:spPr/>
      <dgm:t>
        <a:bodyPr/>
        <a:lstStyle/>
        <a:p>
          <a:endParaRPr lang="it-IT"/>
        </a:p>
      </dgm:t>
    </dgm:pt>
    <dgm:pt modelId="{0DE7461C-9DC3-4A17-8FDA-D2FA9CFD2C0F}" type="pres">
      <dgm:prSet presAssocID="{7F4A8E54-5B71-4A88-AED8-92C7C02BF210}" presName="hierChild4" presStyleCnt="0"/>
      <dgm:spPr/>
    </dgm:pt>
    <dgm:pt modelId="{CD4D1670-8F2E-4B01-885A-9FA7CEBD6AD6}" type="pres">
      <dgm:prSet presAssocID="{7F4A8E54-5B71-4A88-AED8-92C7C02BF210}" presName="hierChild5" presStyleCnt="0"/>
      <dgm:spPr/>
    </dgm:pt>
    <dgm:pt modelId="{9B8C7389-1088-4758-9E0B-B0A7FAE11B50}" type="pres">
      <dgm:prSet presAssocID="{2058D385-CE1B-4C44-A2B5-A170C25CBBAF}" presName="Name48" presStyleLbl="parChTrans1D4" presStyleIdx="34" presStyleCnt="72"/>
      <dgm:spPr/>
      <dgm:t>
        <a:bodyPr/>
        <a:lstStyle/>
        <a:p>
          <a:endParaRPr lang="it-IT"/>
        </a:p>
      </dgm:t>
    </dgm:pt>
    <dgm:pt modelId="{67EDC00C-DA5D-441E-B236-8C3FEE56350C}" type="pres">
      <dgm:prSet presAssocID="{AC75678F-1E49-4300-A645-1771D40556CE}" presName="hierRoot2" presStyleCnt="0">
        <dgm:presLayoutVars>
          <dgm:hierBranch val="init"/>
        </dgm:presLayoutVars>
      </dgm:prSet>
      <dgm:spPr/>
    </dgm:pt>
    <dgm:pt modelId="{76C52C16-4AD9-4272-AF5A-7DD8A0950024}" type="pres">
      <dgm:prSet presAssocID="{AC75678F-1E49-4300-A645-1771D40556CE}" presName="rootComposite" presStyleCnt="0"/>
      <dgm:spPr/>
    </dgm:pt>
    <dgm:pt modelId="{D780B564-EB89-4167-9219-F64D104A18FA}" type="pres">
      <dgm:prSet presAssocID="{AC75678F-1E49-4300-A645-1771D40556CE}" presName="rootText" presStyleLbl="node4" presStyleIdx="34" presStyleCnt="67" custLinFactY="-100000" custLinFactNeighborX="-99450" custLinFactNeighborY="-13779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7F5E4F6D-A342-42C0-83E6-D9081824C5A1}" type="pres">
      <dgm:prSet presAssocID="{AC75678F-1E49-4300-A645-1771D40556CE}" presName="rootConnector" presStyleLbl="node4" presStyleIdx="34" presStyleCnt="67"/>
      <dgm:spPr/>
      <dgm:t>
        <a:bodyPr/>
        <a:lstStyle/>
        <a:p>
          <a:endParaRPr lang="it-IT"/>
        </a:p>
      </dgm:t>
    </dgm:pt>
    <dgm:pt modelId="{8E4D571F-4E78-4F5A-A6CC-0464638105F2}" type="pres">
      <dgm:prSet presAssocID="{AC75678F-1E49-4300-A645-1771D40556CE}" presName="hierChild4" presStyleCnt="0"/>
      <dgm:spPr/>
    </dgm:pt>
    <dgm:pt modelId="{7DC79C63-D0CA-4B88-8DF4-13EBA0647711}" type="pres">
      <dgm:prSet presAssocID="{AC75678F-1E49-4300-A645-1771D40556CE}" presName="hierChild5" presStyleCnt="0"/>
      <dgm:spPr/>
    </dgm:pt>
    <dgm:pt modelId="{59EB2CFF-776C-4769-AC69-F28E09B47C62}" type="pres">
      <dgm:prSet presAssocID="{ADB4C8F7-38E0-4DF8-8D62-FA7D4E10000A}" presName="hierChild5" presStyleCnt="0"/>
      <dgm:spPr/>
    </dgm:pt>
    <dgm:pt modelId="{DAE67286-887E-44F2-9A75-767C0B6F6658}" type="pres">
      <dgm:prSet presAssocID="{A1510CE6-9002-4D73-9470-923D4AA1AEA5}" presName="hierChild5" presStyleCnt="0"/>
      <dgm:spPr/>
    </dgm:pt>
    <dgm:pt modelId="{35B10A21-52D6-4706-B448-220DB1A24586}" type="pres">
      <dgm:prSet presAssocID="{DCCE3417-4AFE-4554-B6EE-7420CCDABFE9}" presName="Name35" presStyleLbl="parChTrans1D3" presStyleIdx="2" presStyleCnt="15"/>
      <dgm:spPr/>
      <dgm:t>
        <a:bodyPr/>
        <a:lstStyle/>
        <a:p>
          <a:endParaRPr lang="it-IT"/>
        </a:p>
      </dgm:t>
    </dgm:pt>
    <dgm:pt modelId="{DF350FA9-A447-468E-ABE1-0C465A0EF077}" type="pres">
      <dgm:prSet presAssocID="{F629C67C-C365-4E03-8D65-6BDCD36DFC13}" presName="hierRoot2" presStyleCnt="0">
        <dgm:presLayoutVars>
          <dgm:hierBranch val="r"/>
        </dgm:presLayoutVars>
      </dgm:prSet>
      <dgm:spPr/>
    </dgm:pt>
    <dgm:pt modelId="{523480EE-FE5B-4D18-9B4F-62F2073CB516}" type="pres">
      <dgm:prSet presAssocID="{F629C67C-C365-4E03-8D65-6BDCD36DFC13}" presName="rootComposite" presStyleCnt="0"/>
      <dgm:spPr/>
    </dgm:pt>
    <dgm:pt modelId="{70D641FB-CDF2-41A5-A2CA-DD4A8EF6E0E7}" type="pres">
      <dgm:prSet presAssocID="{F629C67C-C365-4E03-8D65-6BDCD36DFC13}" presName="rootText" presStyleLbl="node3" presStyleIdx="2" presStyleCnt="5" custScaleX="138159" custScaleY="166400" custLinFactY="-200000" custLinFactNeighborX="-91213" custLinFactNeighborY="-20220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E7503B4-1E78-4F90-9E94-165513C910D0}" type="pres">
      <dgm:prSet presAssocID="{F629C67C-C365-4E03-8D65-6BDCD36DFC13}" presName="rootConnector" presStyleLbl="node3" presStyleIdx="2" presStyleCnt="5"/>
      <dgm:spPr/>
      <dgm:t>
        <a:bodyPr/>
        <a:lstStyle/>
        <a:p>
          <a:endParaRPr lang="it-IT"/>
        </a:p>
      </dgm:t>
    </dgm:pt>
    <dgm:pt modelId="{F0703D1B-7173-4139-BF64-143524E66EB9}" type="pres">
      <dgm:prSet presAssocID="{F629C67C-C365-4E03-8D65-6BDCD36DFC13}" presName="hierChild4" presStyleCnt="0"/>
      <dgm:spPr/>
    </dgm:pt>
    <dgm:pt modelId="{48021C51-8DC9-41FD-8B6B-94A1755B36DB}" type="pres">
      <dgm:prSet presAssocID="{D9824338-31AE-452F-85B1-7010BDD0C5BC}" presName="Name50" presStyleLbl="parChTrans1D4" presStyleIdx="35" presStyleCnt="72"/>
      <dgm:spPr/>
      <dgm:t>
        <a:bodyPr/>
        <a:lstStyle/>
        <a:p>
          <a:endParaRPr lang="it-IT"/>
        </a:p>
      </dgm:t>
    </dgm:pt>
    <dgm:pt modelId="{48FB8D4E-6573-43AB-B08B-BB011A98F0A7}" type="pres">
      <dgm:prSet presAssocID="{B417644F-0EA9-4510-9395-5F4E59BAC387}" presName="hierRoot2" presStyleCnt="0">
        <dgm:presLayoutVars>
          <dgm:hierBranch val="hang"/>
        </dgm:presLayoutVars>
      </dgm:prSet>
      <dgm:spPr/>
    </dgm:pt>
    <dgm:pt modelId="{30484F7F-DCC6-4CD3-A9C4-C20CB333815E}" type="pres">
      <dgm:prSet presAssocID="{B417644F-0EA9-4510-9395-5F4E59BAC387}" presName="rootComposite" presStyleCnt="0"/>
      <dgm:spPr/>
    </dgm:pt>
    <dgm:pt modelId="{B4CA9E81-FA36-48DB-854D-3C53AF134331}" type="pres">
      <dgm:prSet presAssocID="{B417644F-0EA9-4510-9395-5F4E59BAC387}" presName="rootText" presStyleLbl="node4" presStyleIdx="35" presStyleCnt="67" custScaleX="103817" custScaleY="120007" custLinFactY="-105427" custLinFactNeighborX="-91213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02E6EDF-5FDA-4BF7-846F-3C8EA5DF7608}" type="pres">
      <dgm:prSet presAssocID="{B417644F-0EA9-4510-9395-5F4E59BAC387}" presName="rootConnector" presStyleLbl="node4" presStyleIdx="35" presStyleCnt="67"/>
      <dgm:spPr/>
      <dgm:t>
        <a:bodyPr/>
        <a:lstStyle/>
        <a:p>
          <a:endParaRPr lang="it-IT"/>
        </a:p>
      </dgm:t>
    </dgm:pt>
    <dgm:pt modelId="{92E0B665-0697-4A6D-9F09-42522CF83F75}" type="pres">
      <dgm:prSet presAssocID="{B417644F-0EA9-4510-9395-5F4E59BAC387}" presName="hierChild4" presStyleCnt="0"/>
      <dgm:spPr/>
    </dgm:pt>
    <dgm:pt modelId="{4F5511C7-112F-490B-A2B2-0C749199EDB6}" type="pres">
      <dgm:prSet presAssocID="{3900A88F-DC12-4FB1-BD6F-6D9FD3D07155}" presName="Name48" presStyleLbl="parChTrans1D4" presStyleIdx="36" presStyleCnt="72"/>
      <dgm:spPr/>
      <dgm:t>
        <a:bodyPr/>
        <a:lstStyle/>
        <a:p>
          <a:endParaRPr lang="it-IT"/>
        </a:p>
      </dgm:t>
    </dgm:pt>
    <dgm:pt modelId="{0E4C4B43-3857-40F9-ABD8-BD255491F02A}" type="pres">
      <dgm:prSet presAssocID="{C5131E67-E391-4092-BE73-70F4E7A5AB68}" presName="hierRoot2" presStyleCnt="0">
        <dgm:presLayoutVars>
          <dgm:hierBranch val="init"/>
        </dgm:presLayoutVars>
      </dgm:prSet>
      <dgm:spPr/>
    </dgm:pt>
    <dgm:pt modelId="{32E8EFDF-BB23-44C8-A15B-99E569987DD4}" type="pres">
      <dgm:prSet presAssocID="{C5131E67-E391-4092-BE73-70F4E7A5AB68}" presName="rootComposite" presStyleCnt="0"/>
      <dgm:spPr/>
    </dgm:pt>
    <dgm:pt modelId="{60AE0E00-EC8F-4B11-91B8-3BA8C368E43E}" type="pres">
      <dgm:prSet presAssocID="{C5131E67-E391-4092-BE73-70F4E7A5AB68}" presName="rootText" presStyleLbl="node4" presStyleIdx="36" presStyleCnt="67" custLinFactY="-105427" custLinFactNeighborX="-91213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FA26945D-D4AE-448E-9DD1-6749D9335D85}" type="pres">
      <dgm:prSet presAssocID="{C5131E67-E391-4092-BE73-70F4E7A5AB68}" presName="rootConnector" presStyleLbl="node4" presStyleIdx="36" presStyleCnt="67"/>
      <dgm:spPr/>
      <dgm:t>
        <a:bodyPr/>
        <a:lstStyle/>
        <a:p>
          <a:endParaRPr lang="it-IT"/>
        </a:p>
      </dgm:t>
    </dgm:pt>
    <dgm:pt modelId="{D3374976-65B0-4002-B63C-263006D3700A}" type="pres">
      <dgm:prSet presAssocID="{C5131E67-E391-4092-BE73-70F4E7A5AB68}" presName="hierChild4" presStyleCnt="0"/>
      <dgm:spPr/>
    </dgm:pt>
    <dgm:pt modelId="{40F6E4BF-0F34-4791-A4AF-8ACD5C227A3E}" type="pres">
      <dgm:prSet presAssocID="{C5131E67-E391-4092-BE73-70F4E7A5AB68}" presName="hierChild5" presStyleCnt="0"/>
      <dgm:spPr/>
    </dgm:pt>
    <dgm:pt modelId="{3F867A8B-C65B-4E96-8147-CF92BA8A980E}" type="pres">
      <dgm:prSet presAssocID="{40A69F7F-944C-499F-9DD9-E0B9E6E47A39}" presName="Name48" presStyleLbl="parChTrans1D4" presStyleIdx="37" presStyleCnt="72"/>
      <dgm:spPr/>
      <dgm:t>
        <a:bodyPr/>
        <a:lstStyle/>
        <a:p>
          <a:endParaRPr lang="it-IT"/>
        </a:p>
      </dgm:t>
    </dgm:pt>
    <dgm:pt modelId="{7BEC49A8-1183-4DDE-91F8-0EA3322ECDED}" type="pres">
      <dgm:prSet presAssocID="{DE112EB5-33E5-40CF-ABB0-DDD4CE066937}" presName="hierRoot2" presStyleCnt="0">
        <dgm:presLayoutVars>
          <dgm:hierBranch val="init"/>
        </dgm:presLayoutVars>
      </dgm:prSet>
      <dgm:spPr/>
    </dgm:pt>
    <dgm:pt modelId="{CD368F75-1E5A-4570-AF7F-038F9A91502A}" type="pres">
      <dgm:prSet presAssocID="{DE112EB5-33E5-40CF-ABB0-DDD4CE066937}" presName="rootComposite" presStyleCnt="0"/>
      <dgm:spPr/>
    </dgm:pt>
    <dgm:pt modelId="{D18645B3-8495-4190-92FF-574A207D6946}" type="pres">
      <dgm:prSet presAssocID="{DE112EB5-33E5-40CF-ABB0-DDD4CE066937}" presName="rootText" presStyleLbl="node4" presStyleIdx="37" presStyleCnt="67" custScaleX="113356" custScaleY="179790" custLinFactY="-100000" custLinFactNeighborX="-91213" custLinFactNeighborY="-16069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1470A29-9AC6-4552-A044-74D6F535DD03}" type="pres">
      <dgm:prSet presAssocID="{DE112EB5-33E5-40CF-ABB0-DDD4CE066937}" presName="rootConnector" presStyleLbl="node4" presStyleIdx="37" presStyleCnt="67"/>
      <dgm:spPr/>
      <dgm:t>
        <a:bodyPr/>
        <a:lstStyle/>
        <a:p>
          <a:endParaRPr lang="it-IT"/>
        </a:p>
      </dgm:t>
    </dgm:pt>
    <dgm:pt modelId="{745B8FF3-877D-490A-AEEF-0972E98CD232}" type="pres">
      <dgm:prSet presAssocID="{DE112EB5-33E5-40CF-ABB0-DDD4CE066937}" presName="hierChild4" presStyleCnt="0"/>
      <dgm:spPr/>
    </dgm:pt>
    <dgm:pt modelId="{FB3D8DD7-FF4C-446C-8981-FA2669B7F13D}" type="pres">
      <dgm:prSet presAssocID="{DE112EB5-33E5-40CF-ABB0-DDD4CE066937}" presName="hierChild5" presStyleCnt="0"/>
      <dgm:spPr/>
    </dgm:pt>
    <dgm:pt modelId="{43403E91-883C-4157-9A49-DCC5D96F79E1}" type="pres">
      <dgm:prSet presAssocID="{8A525E84-0BAA-4FB3-9619-4B3B7D20FF4D}" presName="Name48" presStyleLbl="parChTrans1D4" presStyleIdx="38" presStyleCnt="72"/>
      <dgm:spPr/>
      <dgm:t>
        <a:bodyPr/>
        <a:lstStyle/>
        <a:p>
          <a:endParaRPr lang="it-IT"/>
        </a:p>
      </dgm:t>
    </dgm:pt>
    <dgm:pt modelId="{5F92557F-9D26-40FA-9AF5-FE637E267042}" type="pres">
      <dgm:prSet presAssocID="{64A2B06C-D078-4103-8212-C82ECD744A6F}" presName="hierRoot2" presStyleCnt="0">
        <dgm:presLayoutVars>
          <dgm:hierBranch val="init"/>
        </dgm:presLayoutVars>
      </dgm:prSet>
      <dgm:spPr/>
    </dgm:pt>
    <dgm:pt modelId="{1212BCD0-FF38-4BF8-9FF1-7FB7CE970E90}" type="pres">
      <dgm:prSet presAssocID="{64A2B06C-D078-4103-8212-C82ECD744A6F}" presName="rootComposite" presStyleCnt="0"/>
      <dgm:spPr/>
    </dgm:pt>
    <dgm:pt modelId="{A28CEE0A-5E8C-4846-9D6B-F37E0EA523DA}" type="pres">
      <dgm:prSet presAssocID="{64A2B06C-D078-4103-8212-C82ECD744A6F}" presName="rootText" presStyleLbl="node4" presStyleIdx="38" presStyleCnt="67" custScaleY="145406" custLinFactY="-105427" custLinFactNeighborX="-91213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2B950EEA-AE3F-4B3C-B09F-5933DA3AE1A3}" type="pres">
      <dgm:prSet presAssocID="{64A2B06C-D078-4103-8212-C82ECD744A6F}" presName="rootConnector" presStyleLbl="node4" presStyleIdx="38" presStyleCnt="67"/>
      <dgm:spPr/>
      <dgm:t>
        <a:bodyPr/>
        <a:lstStyle/>
        <a:p>
          <a:endParaRPr lang="it-IT"/>
        </a:p>
      </dgm:t>
    </dgm:pt>
    <dgm:pt modelId="{A265F29A-7B1E-4B49-85D9-33A6763A2AC6}" type="pres">
      <dgm:prSet presAssocID="{64A2B06C-D078-4103-8212-C82ECD744A6F}" presName="hierChild4" presStyleCnt="0"/>
      <dgm:spPr/>
    </dgm:pt>
    <dgm:pt modelId="{E77F1C03-A05D-4F3A-BEE8-33D4A90F8877}" type="pres">
      <dgm:prSet presAssocID="{64A2B06C-D078-4103-8212-C82ECD744A6F}" presName="hierChild5" presStyleCnt="0"/>
      <dgm:spPr/>
    </dgm:pt>
    <dgm:pt modelId="{523F34B9-A4AF-482F-B189-02B1F20839E1}" type="pres">
      <dgm:prSet presAssocID="{B417644F-0EA9-4510-9395-5F4E59BAC387}" presName="hierChild5" presStyleCnt="0"/>
      <dgm:spPr/>
    </dgm:pt>
    <dgm:pt modelId="{CBE66C8A-A305-4D9D-8D18-AFD37D3CE4D1}" type="pres">
      <dgm:prSet presAssocID="{D522CEE8-A400-40E4-9AAE-080665672A6B}" presName="Name50" presStyleLbl="parChTrans1D4" presStyleIdx="39" presStyleCnt="72"/>
      <dgm:spPr/>
      <dgm:t>
        <a:bodyPr/>
        <a:lstStyle/>
        <a:p>
          <a:endParaRPr lang="it-IT"/>
        </a:p>
      </dgm:t>
    </dgm:pt>
    <dgm:pt modelId="{946464A4-0E6B-488E-8521-D60180734DE8}" type="pres">
      <dgm:prSet presAssocID="{B88322CA-24B5-4D98-90CD-873F9066E951}" presName="hierRoot2" presStyleCnt="0">
        <dgm:presLayoutVars>
          <dgm:hierBranch val="hang"/>
        </dgm:presLayoutVars>
      </dgm:prSet>
      <dgm:spPr/>
    </dgm:pt>
    <dgm:pt modelId="{BCA0D4B6-1A70-46D8-9529-BCD21FB867D1}" type="pres">
      <dgm:prSet presAssocID="{B88322CA-24B5-4D98-90CD-873F9066E951}" presName="rootComposite" presStyleCnt="0"/>
      <dgm:spPr/>
    </dgm:pt>
    <dgm:pt modelId="{939783C4-3096-48AA-9EE2-7051ABE16F00}" type="pres">
      <dgm:prSet presAssocID="{B88322CA-24B5-4D98-90CD-873F9066E951}" presName="rootText" presStyleLbl="node4" presStyleIdx="39" presStyleCnt="67" custScaleX="103817" custScaleY="120007" custLinFactY="-100000" custLinFactNeighborX="-91213" custLinFactNeighborY="-14647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92CE1E4-F54D-40A7-960B-E62667938CC2}" type="pres">
      <dgm:prSet presAssocID="{B88322CA-24B5-4D98-90CD-873F9066E951}" presName="rootConnector" presStyleLbl="node4" presStyleIdx="39" presStyleCnt="67"/>
      <dgm:spPr/>
      <dgm:t>
        <a:bodyPr/>
        <a:lstStyle/>
        <a:p>
          <a:endParaRPr lang="it-IT"/>
        </a:p>
      </dgm:t>
    </dgm:pt>
    <dgm:pt modelId="{FDCB3E62-AF19-45F6-99AB-FEF6776E60E3}" type="pres">
      <dgm:prSet presAssocID="{B88322CA-24B5-4D98-90CD-873F9066E951}" presName="hierChild4" presStyleCnt="0"/>
      <dgm:spPr/>
    </dgm:pt>
    <dgm:pt modelId="{4A9BCC10-FA8B-4140-A4EF-B5BC3F2B3C64}" type="pres">
      <dgm:prSet presAssocID="{224B3E1B-E36F-4836-9DCC-FCCEE0F38171}" presName="Name48" presStyleLbl="parChTrans1D4" presStyleIdx="40" presStyleCnt="72"/>
      <dgm:spPr/>
      <dgm:t>
        <a:bodyPr/>
        <a:lstStyle/>
        <a:p>
          <a:endParaRPr lang="it-IT"/>
        </a:p>
      </dgm:t>
    </dgm:pt>
    <dgm:pt modelId="{23631999-5DE4-42BF-8B4F-B39524B6A5E2}" type="pres">
      <dgm:prSet presAssocID="{93CF6C90-91C2-4C53-BD22-256FEC4E1B41}" presName="hierRoot2" presStyleCnt="0">
        <dgm:presLayoutVars>
          <dgm:hierBranch val="init"/>
        </dgm:presLayoutVars>
      </dgm:prSet>
      <dgm:spPr/>
    </dgm:pt>
    <dgm:pt modelId="{D8A97C73-72F3-4E0E-8FC1-EC53CC0E4D96}" type="pres">
      <dgm:prSet presAssocID="{93CF6C90-91C2-4C53-BD22-256FEC4E1B41}" presName="rootComposite" presStyleCnt="0"/>
      <dgm:spPr/>
    </dgm:pt>
    <dgm:pt modelId="{4D99630A-BA1D-49E7-A88E-5729B395ED7B}" type="pres">
      <dgm:prSet presAssocID="{93CF6C90-91C2-4C53-BD22-256FEC4E1B41}" presName="rootText" presStyleLbl="node4" presStyleIdx="40" presStyleCnt="67" custLinFactY="-100000" custLinFactNeighborX="-91213" custLinFactNeighborY="-14647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466534AA-AE07-448F-A4CC-F1F3158173AE}" type="pres">
      <dgm:prSet presAssocID="{93CF6C90-91C2-4C53-BD22-256FEC4E1B41}" presName="rootConnector" presStyleLbl="node4" presStyleIdx="40" presStyleCnt="67"/>
      <dgm:spPr/>
      <dgm:t>
        <a:bodyPr/>
        <a:lstStyle/>
        <a:p>
          <a:endParaRPr lang="it-IT"/>
        </a:p>
      </dgm:t>
    </dgm:pt>
    <dgm:pt modelId="{42365DCF-D794-4382-A0CF-3D8DFA7CA089}" type="pres">
      <dgm:prSet presAssocID="{93CF6C90-91C2-4C53-BD22-256FEC4E1B41}" presName="hierChild4" presStyleCnt="0"/>
      <dgm:spPr/>
    </dgm:pt>
    <dgm:pt modelId="{5F35557E-A5D8-4753-8089-ED547F1290B1}" type="pres">
      <dgm:prSet presAssocID="{93CF6C90-91C2-4C53-BD22-256FEC4E1B41}" presName="hierChild5" presStyleCnt="0"/>
      <dgm:spPr/>
    </dgm:pt>
    <dgm:pt modelId="{DE0E36E9-7A1B-4C44-86A2-EC654D8E23F4}" type="pres">
      <dgm:prSet presAssocID="{A28EA0E2-DB7F-45DE-B91C-AA17B63A67EF}" presName="Name48" presStyleLbl="parChTrans1D4" presStyleIdx="41" presStyleCnt="72"/>
      <dgm:spPr/>
      <dgm:t>
        <a:bodyPr/>
        <a:lstStyle/>
        <a:p>
          <a:endParaRPr lang="it-IT"/>
        </a:p>
      </dgm:t>
    </dgm:pt>
    <dgm:pt modelId="{57EF2BC6-B344-4020-AD6B-61BD3B441B2B}" type="pres">
      <dgm:prSet presAssocID="{5AB6ECDF-5A76-48FC-B776-5AE4B58413D5}" presName="hierRoot2" presStyleCnt="0">
        <dgm:presLayoutVars>
          <dgm:hierBranch val="init"/>
        </dgm:presLayoutVars>
      </dgm:prSet>
      <dgm:spPr/>
    </dgm:pt>
    <dgm:pt modelId="{E9646E3C-41D0-4721-AA7E-A618FEFCF4C6}" type="pres">
      <dgm:prSet presAssocID="{5AB6ECDF-5A76-48FC-B776-5AE4B58413D5}" presName="rootComposite" presStyleCnt="0"/>
      <dgm:spPr/>
    </dgm:pt>
    <dgm:pt modelId="{400F0A6B-FA96-4EA7-96A7-B5B2E8D2EE3E}" type="pres">
      <dgm:prSet presAssocID="{5AB6ECDF-5A76-48FC-B776-5AE4B58413D5}" presName="rootText" presStyleLbl="node4" presStyleIdx="41" presStyleCnt="67" custLinFactY="-100000" custLinFactNeighborX="-91213" custLinFactNeighborY="-14647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8ACA95F4-A4FC-4A5A-8CFD-9B0F6EA5314A}" type="pres">
      <dgm:prSet presAssocID="{5AB6ECDF-5A76-48FC-B776-5AE4B58413D5}" presName="rootConnector" presStyleLbl="node4" presStyleIdx="41" presStyleCnt="67"/>
      <dgm:spPr/>
      <dgm:t>
        <a:bodyPr/>
        <a:lstStyle/>
        <a:p>
          <a:endParaRPr lang="it-IT"/>
        </a:p>
      </dgm:t>
    </dgm:pt>
    <dgm:pt modelId="{94288B8D-1994-45CD-B1A3-DD3145F756FB}" type="pres">
      <dgm:prSet presAssocID="{5AB6ECDF-5A76-48FC-B776-5AE4B58413D5}" presName="hierChild4" presStyleCnt="0"/>
      <dgm:spPr/>
    </dgm:pt>
    <dgm:pt modelId="{2B823EBC-656C-453F-9D6D-C95E529C6A6F}" type="pres">
      <dgm:prSet presAssocID="{5AB6ECDF-5A76-48FC-B776-5AE4B58413D5}" presName="hierChild5" presStyleCnt="0"/>
      <dgm:spPr/>
    </dgm:pt>
    <dgm:pt modelId="{7AA18CE5-1B69-4893-B139-5EE41662E331}" type="pres">
      <dgm:prSet presAssocID="{B88322CA-24B5-4D98-90CD-873F9066E951}" presName="hierChild5" presStyleCnt="0"/>
      <dgm:spPr/>
    </dgm:pt>
    <dgm:pt modelId="{7DCC699E-FAD2-4E3B-B3E4-0BA179F8593B}" type="pres">
      <dgm:prSet presAssocID="{C63EAED1-0BC2-4BD7-8C31-213541036D62}" presName="Name50" presStyleLbl="parChTrans1D4" presStyleIdx="42" presStyleCnt="72"/>
      <dgm:spPr/>
      <dgm:t>
        <a:bodyPr/>
        <a:lstStyle/>
        <a:p>
          <a:endParaRPr lang="it-IT"/>
        </a:p>
      </dgm:t>
    </dgm:pt>
    <dgm:pt modelId="{C56CA8B7-6BB4-4E7B-A5A9-88E15DA9E37B}" type="pres">
      <dgm:prSet presAssocID="{BFAE8C8C-97AB-4B63-BDF5-8B343B34E947}" presName="hierRoot2" presStyleCnt="0">
        <dgm:presLayoutVars>
          <dgm:hierBranch val="hang"/>
        </dgm:presLayoutVars>
      </dgm:prSet>
      <dgm:spPr/>
    </dgm:pt>
    <dgm:pt modelId="{DA5107AB-0398-40C8-BBC9-1C4D6FEE5D39}" type="pres">
      <dgm:prSet presAssocID="{BFAE8C8C-97AB-4B63-BDF5-8B343B34E947}" presName="rootComposite" presStyleCnt="0"/>
      <dgm:spPr/>
    </dgm:pt>
    <dgm:pt modelId="{A2FAC7D8-F08D-4DC0-B409-09A44A562757}" type="pres">
      <dgm:prSet presAssocID="{BFAE8C8C-97AB-4B63-BDF5-8B343B34E947}" presName="rootText" presStyleLbl="node4" presStyleIdx="42" presStyleCnt="67" custScaleX="103817" custScaleY="120007" custLinFactY="-100000" custLinFactNeighborX="-91213" custLinFactNeighborY="-12247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D86241E-EFCC-4AF6-AAB0-18F1A40685A2}" type="pres">
      <dgm:prSet presAssocID="{BFAE8C8C-97AB-4B63-BDF5-8B343B34E947}" presName="rootConnector" presStyleLbl="node4" presStyleIdx="42" presStyleCnt="67"/>
      <dgm:spPr/>
      <dgm:t>
        <a:bodyPr/>
        <a:lstStyle/>
        <a:p>
          <a:endParaRPr lang="it-IT"/>
        </a:p>
      </dgm:t>
    </dgm:pt>
    <dgm:pt modelId="{0EAF914D-2EF1-4BDE-B4E5-A2C1B4E13963}" type="pres">
      <dgm:prSet presAssocID="{BFAE8C8C-97AB-4B63-BDF5-8B343B34E947}" presName="hierChild4" presStyleCnt="0"/>
      <dgm:spPr/>
    </dgm:pt>
    <dgm:pt modelId="{F9B657AF-3C64-4B89-9378-8F37FADCB4D1}" type="pres">
      <dgm:prSet presAssocID="{3E29FD4B-D6D9-4DEB-98BB-E2784D80A2F4}" presName="Name48" presStyleLbl="parChTrans1D4" presStyleIdx="43" presStyleCnt="72"/>
      <dgm:spPr/>
      <dgm:t>
        <a:bodyPr/>
        <a:lstStyle/>
        <a:p>
          <a:endParaRPr lang="it-IT"/>
        </a:p>
      </dgm:t>
    </dgm:pt>
    <dgm:pt modelId="{AA0BC97C-0A68-48C1-802A-1755D3C27D98}" type="pres">
      <dgm:prSet presAssocID="{CAAAD870-4C1D-4742-B234-A8A5CFA59526}" presName="hierRoot2" presStyleCnt="0">
        <dgm:presLayoutVars>
          <dgm:hierBranch val="init"/>
        </dgm:presLayoutVars>
      </dgm:prSet>
      <dgm:spPr/>
    </dgm:pt>
    <dgm:pt modelId="{ED41A151-A001-48DB-AC8F-44B40FC767A5}" type="pres">
      <dgm:prSet presAssocID="{CAAAD870-4C1D-4742-B234-A8A5CFA59526}" presName="rootComposite" presStyleCnt="0"/>
      <dgm:spPr/>
    </dgm:pt>
    <dgm:pt modelId="{CE521FC3-A744-4F68-A359-A2D3BDB1854E}" type="pres">
      <dgm:prSet presAssocID="{CAAAD870-4C1D-4742-B234-A8A5CFA59526}" presName="rootText" presStyleLbl="node4" presStyleIdx="43" presStyleCnt="67" custLinFactY="-100000" custLinFactNeighborX="-91213" custLinFactNeighborY="-12247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8E8A36F-0807-4E1B-95F4-F6C4F50457CB}" type="pres">
      <dgm:prSet presAssocID="{CAAAD870-4C1D-4742-B234-A8A5CFA59526}" presName="rootConnector" presStyleLbl="node4" presStyleIdx="43" presStyleCnt="67"/>
      <dgm:spPr/>
      <dgm:t>
        <a:bodyPr/>
        <a:lstStyle/>
        <a:p>
          <a:endParaRPr lang="it-IT"/>
        </a:p>
      </dgm:t>
    </dgm:pt>
    <dgm:pt modelId="{D874F742-0F15-43CE-A536-497E9448FAC9}" type="pres">
      <dgm:prSet presAssocID="{CAAAD870-4C1D-4742-B234-A8A5CFA59526}" presName="hierChild4" presStyleCnt="0"/>
      <dgm:spPr/>
    </dgm:pt>
    <dgm:pt modelId="{847895AC-2F84-4AB4-ABAB-CFE256221976}" type="pres">
      <dgm:prSet presAssocID="{CAAAD870-4C1D-4742-B234-A8A5CFA59526}" presName="hierChild5" presStyleCnt="0"/>
      <dgm:spPr/>
    </dgm:pt>
    <dgm:pt modelId="{5A565231-9A83-4F49-BC4B-D2DF6486C528}" type="pres">
      <dgm:prSet presAssocID="{DC4BD3FF-D7E3-4F2A-A269-45B8E60D29D9}" presName="Name48" presStyleLbl="parChTrans1D4" presStyleIdx="44" presStyleCnt="72"/>
      <dgm:spPr/>
      <dgm:t>
        <a:bodyPr/>
        <a:lstStyle/>
        <a:p>
          <a:endParaRPr lang="it-IT"/>
        </a:p>
      </dgm:t>
    </dgm:pt>
    <dgm:pt modelId="{E189944B-E057-442B-A2BE-E9E12622ACA2}" type="pres">
      <dgm:prSet presAssocID="{E6DF2767-D400-4671-B712-E216BAED314E}" presName="hierRoot2" presStyleCnt="0">
        <dgm:presLayoutVars>
          <dgm:hierBranch val="init"/>
        </dgm:presLayoutVars>
      </dgm:prSet>
      <dgm:spPr/>
    </dgm:pt>
    <dgm:pt modelId="{736F5616-EBD2-46B3-AFD1-835E7594EF5E}" type="pres">
      <dgm:prSet presAssocID="{E6DF2767-D400-4671-B712-E216BAED314E}" presName="rootComposite" presStyleCnt="0"/>
      <dgm:spPr/>
    </dgm:pt>
    <dgm:pt modelId="{8D629514-A012-4B03-A85D-C80169A948CA}" type="pres">
      <dgm:prSet presAssocID="{E6DF2767-D400-4671-B712-E216BAED314E}" presName="rootText" presStyleLbl="node4" presStyleIdx="44" presStyleCnt="67" custLinFactY="-100000" custLinFactNeighborX="-91213" custLinFactNeighborY="-12247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13BD429C-5FC3-4F53-8D4E-16616C4024C5}" type="pres">
      <dgm:prSet presAssocID="{E6DF2767-D400-4671-B712-E216BAED314E}" presName="rootConnector" presStyleLbl="node4" presStyleIdx="44" presStyleCnt="67"/>
      <dgm:spPr/>
      <dgm:t>
        <a:bodyPr/>
        <a:lstStyle/>
        <a:p>
          <a:endParaRPr lang="it-IT"/>
        </a:p>
      </dgm:t>
    </dgm:pt>
    <dgm:pt modelId="{9E331F40-96B2-49B1-AA67-15F655A1851C}" type="pres">
      <dgm:prSet presAssocID="{E6DF2767-D400-4671-B712-E216BAED314E}" presName="hierChild4" presStyleCnt="0"/>
      <dgm:spPr/>
    </dgm:pt>
    <dgm:pt modelId="{5F1BE597-1AE5-4BFD-A1EB-1E3D6D8F098E}" type="pres">
      <dgm:prSet presAssocID="{E6DF2767-D400-4671-B712-E216BAED314E}" presName="hierChild5" presStyleCnt="0"/>
      <dgm:spPr/>
    </dgm:pt>
    <dgm:pt modelId="{8573404B-BA9D-4CB9-BEF2-C7487AD80CCF}" type="pres">
      <dgm:prSet presAssocID="{109DC49A-92ED-4426-8C9B-A41D968F6757}" presName="Name48" presStyleLbl="parChTrans1D4" presStyleIdx="45" presStyleCnt="72"/>
      <dgm:spPr/>
      <dgm:t>
        <a:bodyPr/>
        <a:lstStyle/>
        <a:p>
          <a:endParaRPr lang="it-IT"/>
        </a:p>
      </dgm:t>
    </dgm:pt>
    <dgm:pt modelId="{AF55F6A7-53AC-41AD-8550-E3848D5CFBE3}" type="pres">
      <dgm:prSet presAssocID="{28F5B5D1-526C-4A81-964B-128479E0106E}" presName="hierRoot2" presStyleCnt="0">
        <dgm:presLayoutVars>
          <dgm:hierBranch val="init"/>
        </dgm:presLayoutVars>
      </dgm:prSet>
      <dgm:spPr/>
    </dgm:pt>
    <dgm:pt modelId="{DA6E129B-A9C5-4AF0-B88B-1ED1A1D863EA}" type="pres">
      <dgm:prSet presAssocID="{28F5B5D1-526C-4A81-964B-128479E0106E}" presName="rootComposite" presStyleCnt="0"/>
      <dgm:spPr/>
    </dgm:pt>
    <dgm:pt modelId="{DDCF1807-D7E6-49D3-B22E-628D7F15CCF4}" type="pres">
      <dgm:prSet presAssocID="{28F5B5D1-526C-4A81-964B-128479E0106E}" presName="rootText" presStyleLbl="node4" presStyleIdx="45" presStyleCnt="67" custLinFactY="-100000" custLinFactNeighborX="-91213" custLinFactNeighborY="-12247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B0EBF1DA-BC6D-43E4-84AE-6E1BF765806A}" type="pres">
      <dgm:prSet presAssocID="{28F5B5D1-526C-4A81-964B-128479E0106E}" presName="rootConnector" presStyleLbl="node4" presStyleIdx="45" presStyleCnt="67"/>
      <dgm:spPr/>
      <dgm:t>
        <a:bodyPr/>
        <a:lstStyle/>
        <a:p>
          <a:endParaRPr lang="it-IT"/>
        </a:p>
      </dgm:t>
    </dgm:pt>
    <dgm:pt modelId="{63925C4D-9E21-4132-9486-CF5547F01E16}" type="pres">
      <dgm:prSet presAssocID="{28F5B5D1-526C-4A81-964B-128479E0106E}" presName="hierChild4" presStyleCnt="0"/>
      <dgm:spPr/>
    </dgm:pt>
    <dgm:pt modelId="{90E43C3D-4A3C-43AB-B3A6-022758901B8E}" type="pres">
      <dgm:prSet presAssocID="{28F5B5D1-526C-4A81-964B-128479E0106E}" presName="hierChild5" presStyleCnt="0"/>
      <dgm:spPr/>
    </dgm:pt>
    <dgm:pt modelId="{73EF1FDC-6172-45CE-BA0A-97EA0B4D9311}" type="pres">
      <dgm:prSet presAssocID="{BFAE8C8C-97AB-4B63-BDF5-8B343B34E947}" presName="hierChild5" presStyleCnt="0"/>
      <dgm:spPr/>
    </dgm:pt>
    <dgm:pt modelId="{194019B2-CA91-4D24-80A8-7289A98596B9}" type="pres">
      <dgm:prSet presAssocID="{F629C67C-C365-4E03-8D65-6BDCD36DFC13}" presName="hierChild5" presStyleCnt="0"/>
      <dgm:spPr/>
    </dgm:pt>
    <dgm:pt modelId="{E8E1BC76-068E-499A-99A3-783D3A0B8D10}" type="pres">
      <dgm:prSet presAssocID="{40A0CF6B-9CC6-4A45-B732-2DF84D1B290C}" presName="Name111" presStyleLbl="parChTrans1D4" presStyleIdx="46" presStyleCnt="72"/>
      <dgm:spPr/>
      <dgm:t>
        <a:bodyPr/>
        <a:lstStyle/>
        <a:p>
          <a:endParaRPr lang="it-IT"/>
        </a:p>
      </dgm:t>
    </dgm:pt>
    <dgm:pt modelId="{A728A0EE-156E-4B06-8055-99DF23B19B65}" type="pres">
      <dgm:prSet presAssocID="{153B0334-7D6F-4D1B-86F2-5BEA21475601}" presName="hierRoot3" presStyleCnt="0">
        <dgm:presLayoutVars>
          <dgm:hierBranch val="r"/>
        </dgm:presLayoutVars>
      </dgm:prSet>
      <dgm:spPr/>
    </dgm:pt>
    <dgm:pt modelId="{5561D980-F40F-4AE5-9BC0-0D896600FDB7}" type="pres">
      <dgm:prSet presAssocID="{153B0334-7D6F-4D1B-86F2-5BEA21475601}" presName="rootComposite3" presStyleCnt="0"/>
      <dgm:spPr/>
    </dgm:pt>
    <dgm:pt modelId="{9893E7A8-5057-495F-B2E6-B6FD10177969}" type="pres">
      <dgm:prSet presAssocID="{153B0334-7D6F-4D1B-86F2-5BEA21475601}" presName="rootText3" presStyleLbl="asst3" presStyleIdx="0" presStyleCnt="5" custLinFactY="-157321" custLinFactNeighborX="58709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2DF89CA-FDED-46CE-9DD2-44FF21127C33}" type="pres">
      <dgm:prSet presAssocID="{153B0334-7D6F-4D1B-86F2-5BEA21475601}" presName="rootConnector3" presStyleLbl="asst3" presStyleIdx="0" presStyleCnt="5"/>
      <dgm:spPr/>
      <dgm:t>
        <a:bodyPr/>
        <a:lstStyle/>
        <a:p>
          <a:endParaRPr lang="it-IT"/>
        </a:p>
      </dgm:t>
    </dgm:pt>
    <dgm:pt modelId="{D1C76E3E-5D29-4A20-8A9D-7F458F074384}" type="pres">
      <dgm:prSet presAssocID="{153B0334-7D6F-4D1B-86F2-5BEA21475601}" presName="hierChild6" presStyleCnt="0"/>
      <dgm:spPr/>
    </dgm:pt>
    <dgm:pt modelId="{26C069C5-3A53-4666-B403-015144BDB573}" type="pres">
      <dgm:prSet presAssocID="{153B0334-7D6F-4D1B-86F2-5BEA21475601}" presName="hierChild7" presStyleCnt="0"/>
      <dgm:spPr/>
    </dgm:pt>
    <dgm:pt modelId="{107F378B-DBEF-43ED-9B66-046B763FA9A0}" type="pres">
      <dgm:prSet presAssocID="{AAE1CDE4-2609-4052-A28C-4BC1A82B160A}" presName="Name35" presStyleLbl="parChTrans1D3" presStyleIdx="3" presStyleCnt="15"/>
      <dgm:spPr/>
      <dgm:t>
        <a:bodyPr/>
        <a:lstStyle/>
        <a:p>
          <a:endParaRPr lang="it-IT"/>
        </a:p>
      </dgm:t>
    </dgm:pt>
    <dgm:pt modelId="{B776BC37-0AB0-4604-9C1F-BE1D70748E11}" type="pres">
      <dgm:prSet presAssocID="{DAC48D24-4DDF-4DF6-BA6A-4A678996BC57}" presName="hierRoot2" presStyleCnt="0">
        <dgm:presLayoutVars>
          <dgm:hierBranch val="r"/>
        </dgm:presLayoutVars>
      </dgm:prSet>
      <dgm:spPr/>
    </dgm:pt>
    <dgm:pt modelId="{B2A6F644-9832-42CB-8B4C-D21767FF1DB0}" type="pres">
      <dgm:prSet presAssocID="{DAC48D24-4DDF-4DF6-BA6A-4A678996BC57}" presName="rootComposite" presStyleCnt="0"/>
      <dgm:spPr/>
    </dgm:pt>
    <dgm:pt modelId="{98F8F91B-0C0A-4F3D-8EE7-B84240E37E60}" type="pres">
      <dgm:prSet presAssocID="{DAC48D24-4DDF-4DF6-BA6A-4A678996BC57}" presName="rootText" presStyleLbl="node3" presStyleIdx="3" presStyleCnt="5" custScaleX="127525" custScaleY="166400" custLinFactY="-200000" custLinFactNeighborX="-20622" custLinFactNeighborY="-20220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386B98D-DA70-4481-88C4-FB1E78008C10}" type="pres">
      <dgm:prSet presAssocID="{DAC48D24-4DDF-4DF6-BA6A-4A678996BC57}" presName="rootConnector" presStyleLbl="node3" presStyleIdx="3" presStyleCnt="5"/>
      <dgm:spPr/>
      <dgm:t>
        <a:bodyPr/>
        <a:lstStyle/>
        <a:p>
          <a:endParaRPr lang="it-IT"/>
        </a:p>
      </dgm:t>
    </dgm:pt>
    <dgm:pt modelId="{B4B3D494-D9A9-47A0-B3C1-390DBF10BDD3}" type="pres">
      <dgm:prSet presAssocID="{DAC48D24-4DDF-4DF6-BA6A-4A678996BC57}" presName="hierChild4" presStyleCnt="0"/>
      <dgm:spPr/>
    </dgm:pt>
    <dgm:pt modelId="{812EBE48-B865-40B5-AEF0-5FA6E2B67119}" type="pres">
      <dgm:prSet presAssocID="{0904FDB8-89A2-4F7A-8485-B9A427B8B710}" presName="Name50" presStyleLbl="parChTrans1D4" presStyleIdx="47" presStyleCnt="72"/>
      <dgm:spPr/>
      <dgm:t>
        <a:bodyPr/>
        <a:lstStyle/>
        <a:p>
          <a:endParaRPr lang="it-IT"/>
        </a:p>
      </dgm:t>
    </dgm:pt>
    <dgm:pt modelId="{B18A5B59-604F-4C52-9526-F15E2F8C686C}" type="pres">
      <dgm:prSet presAssocID="{4AF2F764-6D07-449A-8D54-00BEABB980AC}" presName="hierRoot2" presStyleCnt="0">
        <dgm:presLayoutVars>
          <dgm:hierBranch val="hang"/>
        </dgm:presLayoutVars>
      </dgm:prSet>
      <dgm:spPr/>
    </dgm:pt>
    <dgm:pt modelId="{A384A011-B1BE-4836-9778-389A93178A97}" type="pres">
      <dgm:prSet presAssocID="{4AF2F764-6D07-449A-8D54-00BEABB980AC}" presName="rootComposite" presStyleCnt="0"/>
      <dgm:spPr/>
    </dgm:pt>
    <dgm:pt modelId="{82911033-50F3-4878-92C5-4290FC9CB56F}" type="pres">
      <dgm:prSet presAssocID="{4AF2F764-6D07-449A-8D54-00BEABB980AC}" presName="rootText" presStyleLbl="node4" presStyleIdx="46" presStyleCnt="67" custScaleX="103817" custScaleY="120007" custLinFactY="-105427" custLinFactNeighborX="-26332" custLinFactNeighborY="-2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C64919B-0353-4B56-98C9-4531223B1609}" type="pres">
      <dgm:prSet presAssocID="{4AF2F764-6D07-449A-8D54-00BEABB980AC}" presName="rootConnector" presStyleLbl="node4" presStyleIdx="46" presStyleCnt="67"/>
      <dgm:spPr/>
      <dgm:t>
        <a:bodyPr/>
        <a:lstStyle/>
        <a:p>
          <a:endParaRPr lang="it-IT"/>
        </a:p>
      </dgm:t>
    </dgm:pt>
    <dgm:pt modelId="{32DDFE9F-54D6-4CF7-8149-474ADED7A584}" type="pres">
      <dgm:prSet presAssocID="{4AF2F764-6D07-449A-8D54-00BEABB980AC}" presName="hierChild4" presStyleCnt="0"/>
      <dgm:spPr/>
    </dgm:pt>
    <dgm:pt modelId="{2667EE02-66EA-46C9-BC85-42BFFBE9C41F}" type="pres">
      <dgm:prSet presAssocID="{7FE2DCFA-BF3A-4C1D-A6B2-A5BDE3EBB4F5}" presName="Name48" presStyleLbl="parChTrans1D4" presStyleIdx="48" presStyleCnt="72"/>
      <dgm:spPr/>
      <dgm:t>
        <a:bodyPr/>
        <a:lstStyle/>
        <a:p>
          <a:endParaRPr lang="it-IT"/>
        </a:p>
      </dgm:t>
    </dgm:pt>
    <dgm:pt modelId="{7E53B8D9-0003-4489-8ACE-A35E2CEF8796}" type="pres">
      <dgm:prSet presAssocID="{D9E0F592-FA04-406F-81EE-5F4F86F57FE2}" presName="hierRoot2" presStyleCnt="0">
        <dgm:presLayoutVars>
          <dgm:hierBranch val="init"/>
        </dgm:presLayoutVars>
      </dgm:prSet>
      <dgm:spPr/>
    </dgm:pt>
    <dgm:pt modelId="{61F86130-2CFE-48E4-8326-F0E03FD6DCB1}" type="pres">
      <dgm:prSet presAssocID="{D9E0F592-FA04-406F-81EE-5F4F86F57FE2}" presName="rootComposite" presStyleCnt="0"/>
      <dgm:spPr/>
    </dgm:pt>
    <dgm:pt modelId="{E0B944A7-15F7-4B15-9571-22841D5ED82E}" type="pres">
      <dgm:prSet presAssocID="{D9E0F592-FA04-406F-81EE-5F4F86F57FE2}" presName="rootText" presStyleLbl="node4" presStyleIdx="47" presStyleCnt="67" custLinFactY="-105427" custLinFactNeighborX="-26332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5ABD76CD-4630-4B5F-B93C-274CC7881DAD}" type="pres">
      <dgm:prSet presAssocID="{D9E0F592-FA04-406F-81EE-5F4F86F57FE2}" presName="rootConnector" presStyleLbl="node4" presStyleIdx="47" presStyleCnt="67"/>
      <dgm:spPr/>
      <dgm:t>
        <a:bodyPr/>
        <a:lstStyle/>
        <a:p>
          <a:endParaRPr lang="it-IT"/>
        </a:p>
      </dgm:t>
    </dgm:pt>
    <dgm:pt modelId="{9970BD84-123F-4024-8067-BE563E681DDE}" type="pres">
      <dgm:prSet presAssocID="{D9E0F592-FA04-406F-81EE-5F4F86F57FE2}" presName="hierChild4" presStyleCnt="0"/>
      <dgm:spPr/>
    </dgm:pt>
    <dgm:pt modelId="{C57A015B-DF4E-43F2-B957-705AD79C63B5}" type="pres">
      <dgm:prSet presAssocID="{D9E0F592-FA04-406F-81EE-5F4F86F57FE2}" presName="hierChild5" presStyleCnt="0"/>
      <dgm:spPr/>
    </dgm:pt>
    <dgm:pt modelId="{B9D4B1C4-01D2-4C44-A1AD-8AF79DC8BAF8}" type="pres">
      <dgm:prSet presAssocID="{D3A1EB3B-5DEE-48DE-966E-88A09EBC3AC8}" presName="Name48" presStyleLbl="parChTrans1D4" presStyleIdx="49" presStyleCnt="72"/>
      <dgm:spPr/>
      <dgm:t>
        <a:bodyPr/>
        <a:lstStyle/>
        <a:p>
          <a:endParaRPr lang="it-IT"/>
        </a:p>
      </dgm:t>
    </dgm:pt>
    <dgm:pt modelId="{52850F6A-24D4-4197-8185-E8FDD0C37D3D}" type="pres">
      <dgm:prSet presAssocID="{B5E65014-9792-4FD7-B5A3-C891189192A4}" presName="hierRoot2" presStyleCnt="0">
        <dgm:presLayoutVars>
          <dgm:hierBranch val="init"/>
        </dgm:presLayoutVars>
      </dgm:prSet>
      <dgm:spPr/>
    </dgm:pt>
    <dgm:pt modelId="{61F641B2-E853-4E3A-AC19-5A1DA5CF706B}" type="pres">
      <dgm:prSet presAssocID="{B5E65014-9792-4FD7-B5A3-C891189192A4}" presName="rootComposite" presStyleCnt="0"/>
      <dgm:spPr/>
    </dgm:pt>
    <dgm:pt modelId="{C809068A-B04F-48F6-A1B4-9DC3C8CD9611}" type="pres">
      <dgm:prSet presAssocID="{B5E65014-9792-4FD7-B5A3-C891189192A4}" presName="rootText" presStyleLbl="node4" presStyleIdx="48" presStyleCnt="67" custLinFactY="-105427" custLinFactNeighborX="-26332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12FF6E9B-80FF-4C44-8F37-181FC9A46014}" type="pres">
      <dgm:prSet presAssocID="{B5E65014-9792-4FD7-B5A3-C891189192A4}" presName="rootConnector" presStyleLbl="node4" presStyleIdx="48" presStyleCnt="67"/>
      <dgm:spPr/>
      <dgm:t>
        <a:bodyPr/>
        <a:lstStyle/>
        <a:p>
          <a:endParaRPr lang="it-IT"/>
        </a:p>
      </dgm:t>
    </dgm:pt>
    <dgm:pt modelId="{94FB0057-7D63-4858-92D0-742F11A729A6}" type="pres">
      <dgm:prSet presAssocID="{B5E65014-9792-4FD7-B5A3-C891189192A4}" presName="hierChild4" presStyleCnt="0"/>
      <dgm:spPr/>
    </dgm:pt>
    <dgm:pt modelId="{6DFC38FC-B8B8-4BE0-BEB2-2469EF5EDA76}" type="pres">
      <dgm:prSet presAssocID="{B5E65014-9792-4FD7-B5A3-C891189192A4}" presName="hierChild5" presStyleCnt="0"/>
      <dgm:spPr/>
    </dgm:pt>
    <dgm:pt modelId="{B3AD439D-3744-47C6-B794-C6FC1202692C}" type="pres">
      <dgm:prSet presAssocID="{3B056C8F-43D0-4F50-A291-8F967A4C3856}" presName="Name48" presStyleLbl="parChTrans1D4" presStyleIdx="50" presStyleCnt="72"/>
      <dgm:spPr/>
      <dgm:t>
        <a:bodyPr/>
        <a:lstStyle/>
        <a:p>
          <a:endParaRPr lang="it-IT"/>
        </a:p>
      </dgm:t>
    </dgm:pt>
    <dgm:pt modelId="{ED41AFE0-4CE4-42F8-838A-F74CF8976049}" type="pres">
      <dgm:prSet presAssocID="{CCA087C1-46EC-4027-99E2-73463081DAC5}" presName="hierRoot2" presStyleCnt="0">
        <dgm:presLayoutVars>
          <dgm:hierBranch val="init"/>
        </dgm:presLayoutVars>
      </dgm:prSet>
      <dgm:spPr/>
    </dgm:pt>
    <dgm:pt modelId="{7CFD8D69-AC3E-40E5-94B4-3A0DB5AD1EA9}" type="pres">
      <dgm:prSet presAssocID="{CCA087C1-46EC-4027-99E2-73463081DAC5}" presName="rootComposite" presStyleCnt="0"/>
      <dgm:spPr/>
    </dgm:pt>
    <dgm:pt modelId="{65E06B61-0793-4BDD-9FB0-6136F16F5B1D}" type="pres">
      <dgm:prSet presAssocID="{CCA087C1-46EC-4027-99E2-73463081DAC5}" presName="rootText" presStyleLbl="node4" presStyleIdx="49" presStyleCnt="67" custScaleY="139561" custLinFactY="-105427" custLinFactNeighborX="-26332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F642A0CB-8A7F-44FE-AAE4-B477C2C64170}" type="pres">
      <dgm:prSet presAssocID="{CCA087C1-46EC-4027-99E2-73463081DAC5}" presName="rootConnector" presStyleLbl="node4" presStyleIdx="49" presStyleCnt="67"/>
      <dgm:spPr/>
      <dgm:t>
        <a:bodyPr/>
        <a:lstStyle/>
        <a:p>
          <a:endParaRPr lang="it-IT"/>
        </a:p>
      </dgm:t>
    </dgm:pt>
    <dgm:pt modelId="{EE327B57-298A-4BD4-9532-C65F4E7F133A}" type="pres">
      <dgm:prSet presAssocID="{CCA087C1-46EC-4027-99E2-73463081DAC5}" presName="hierChild4" presStyleCnt="0"/>
      <dgm:spPr/>
    </dgm:pt>
    <dgm:pt modelId="{A99B1C3C-8250-4011-BC75-AD3D23F74BE8}" type="pres">
      <dgm:prSet presAssocID="{CCA087C1-46EC-4027-99E2-73463081DAC5}" presName="hierChild5" presStyleCnt="0"/>
      <dgm:spPr/>
    </dgm:pt>
    <dgm:pt modelId="{76FA2E33-ACF9-4053-8C69-C10EDF097DC9}" type="pres">
      <dgm:prSet presAssocID="{51529528-4B49-4CE2-BA4C-B91E0702414D}" presName="Name48" presStyleLbl="parChTrans1D4" presStyleIdx="51" presStyleCnt="72"/>
      <dgm:spPr/>
      <dgm:t>
        <a:bodyPr/>
        <a:lstStyle/>
        <a:p>
          <a:endParaRPr lang="it-IT"/>
        </a:p>
      </dgm:t>
    </dgm:pt>
    <dgm:pt modelId="{203B712C-336B-4AD9-9CB1-C95FCFB313D2}" type="pres">
      <dgm:prSet presAssocID="{15CF686F-8923-4FC0-BE9D-A168D4062AA1}" presName="hierRoot2" presStyleCnt="0">
        <dgm:presLayoutVars>
          <dgm:hierBranch val="init"/>
        </dgm:presLayoutVars>
      </dgm:prSet>
      <dgm:spPr/>
    </dgm:pt>
    <dgm:pt modelId="{4F6762E7-C65C-46B6-8487-673FA106521B}" type="pres">
      <dgm:prSet presAssocID="{15CF686F-8923-4FC0-BE9D-A168D4062AA1}" presName="rootComposite" presStyleCnt="0"/>
      <dgm:spPr/>
    </dgm:pt>
    <dgm:pt modelId="{C21049C9-E016-4D9F-98D4-9959F7B76549}" type="pres">
      <dgm:prSet presAssocID="{15CF686F-8923-4FC0-BE9D-A168D4062AA1}" presName="rootText" presStyleLbl="node4" presStyleIdx="50" presStyleCnt="67" custLinFactY="-105427" custLinFactNeighborX="-26332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06CDB4FA-1410-48B9-A03B-28EE5D21A08D}" type="pres">
      <dgm:prSet presAssocID="{15CF686F-8923-4FC0-BE9D-A168D4062AA1}" presName="rootConnector" presStyleLbl="node4" presStyleIdx="50" presStyleCnt="67"/>
      <dgm:spPr/>
      <dgm:t>
        <a:bodyPr/>
        <a:lstStyle/>
        <a:p>
          <a:endParaRPr lang="it-IT"/>
        </a:p>
      </dgm:t>
    </dgm:pt>
    <dgm:pt modelId="{4579914E-B171-4F70-9DBE-F245782E714C}" type="pres">
      <dgm:prSet presAssocID="{15CF686F-8923-4FC0-BE9D-A168D4062AA1}" presName="hierChild4" presStyleCnt="0"/>
      <dgm:spPr/>
    </dgm:pt>
    <dgm:pt modelId="{8923BD97-F668-4A93-A7F5-F7FCCE45A47B}" type="pres">
      <dgm:prSet presAssocID="{15CF686F-8923-4FC0-BE9D-A168D4062AA1}" presName="hierChild5" presStyleCnt="0"/>
      <dgm:spPr/>
    </dgm:pt>
    <dgm:pt modelId="{CAECEAF5-8454-4843-8AE0-69311EB4B8B6}" type="pres">
      <dgm:prSet presAssocID="{4AF2F764-6D07-449A-8D54-00BEABB980AC}" presName="hierChild5" presStyleCnt="0"/>
      <dgm:spPr/>
    </dgm:pt>
    <dgm:pt modelId="{04A7262D-7341-49B3-A73A-8A8AB34D792C}" type="pres">
      <dgm:prSet presAssocID="{5B8CDD3D-54D8-4767-8EEF-3FCCE5B2E3B7}" presName="Name50" presStyleLbl="parChTrans1D4" presStyleIdx="52" presStyleCnt="72"/>
      <dgm:spPr/>
      <dgm:t>
        <a:bodyPr/>
        <a:lstStyle/>
        <a:p>
          <a:endParaRPr lang="it-IT"/>
        </a:p>
      </dgm:t>
    </dgm:pt>
    <dgm:pt modelId="{E08DE7CA-47A3-4A2F-894C-6E09465A0656}" type="pres">
      <dgm:prSet presAssocID="{918562DB-52D3-4847-97EF-0BB2E3EB84B2}" presName="hierRoot2" presStyleCnt="0">
        <dgm:presLayoutVars>
          <dgm:hierBranch val="r"/>
        </dgm:presLayoutVars>
      </dgm:prSet>
      <dgm:spPr/>
    </dgm:pt>
    <dgm:pt modelId="{BB6EB0F5-611F-4FC0-A921-72C978E98577}" type="pres">
      <dgm:prSet presAssocID="{918562DB-52D3-4847-97EF-0BB2E3EB84B2}" presName="rootComposite" presStyleCnt="0"/>
      <dgm:spPr/>
    </dgm:pt>
    <dgm:pt modelId="{203E4015-7010-4FD3-88BA-5D0CDA89BA32}" type="pres">
      <dgm:prSet presAssocID="{918562DB-52D3-4847-97EF-0BB2E3EB84B2}" presName="rootText" presStyleLbl="node4" presStyleIdx="51" presStyleCnt="67" custScaleX="103817" custScaleY="120007" custLinFactY="-100000" custLinFactNeighborX="34056" custLinFactNeighborY="-16900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98F9B28-138C-4CD1-8CEF-1286CB00E8F7}" type="pres">
      <dgm:prSet presAssocID="{918562DB-52D3-4847-97EF-0BB2E3EB84B2}" presName="rootConnector" presStyleLbl="node4" presStyleIdx="51" presStyleCnt="67"/>
      <dgm:spPr/>
      <dgm:t>
        <a:bodyPr/>
        <a:lstStyle/>
        <a:p>
          <a:endParaRPr lang="it-IT"/>
        </a:p>
      </dgm:t>
    </dgm:pt>
    <dgm:pt modelId="{EBE93AF1-9CCD-4AC5-ACCB-FFC61F145379}" type="pres">
      <dgm:prSet presAssocID="{918562DB-52D3-4847-97EF-0BB2E3EB84B2}" presName="hierChild4" presStyleCnt="0"/>
      <dgm:spPr/>
    </dgm:pt>
    <dgm:pt modelId="{579BAE0F-9652-4FC3-BB44-D4E513B7B344}" type="pres">
      <dgm:prSet presAssocID="{6C98C7DB-7409-44CB-BDD0-AE8A9D1A0D37}" presName="Name50" presStyleLbl="parChTrans1D4" presStyleIdx="53" presStyleCnt="72"/>
      <dgm:spPr/>
      <dgm:t>
        <a:bodyPr/>
        <a:lstStyle/>
        <a:p>
          <a:endParaRPr lang="it-IT"/>
        </a:p>
      </dgm:t>
    </dgm:pt>
    <dgm:pt modelId="{E0F91A44-99B9-4D95-A3C3-2E590D4B96DE}" type="pres">
      <dgm:prSet presAssocID="{4C162347-1815-42BB-A34C-8524BC29A23E}" presName="hierRoot2" presStyleCnt="0">
        <dgm:presLayoutVars>
          <dgm:hierBranch val="r"/>
        </dgm:presLayoutVars>
      </dgm:prSet>
      <dgm:spPr/>
    </dgm:pt>
    <dgm:pt modelId="{3004F2F5-6112-4C3B-AC73-4B91E9DE49A8}" type="pres">
      <dgm:prSet presAssocID="{4C162347-1815-42BB-A34C-8524BC29A23E}" presName="rootComposite" presStyleCnt="0"/>
      <dgm:spPr/>
    </dgm:pt>
    <dgm:pt modelId="{ED289974-8A7E-4F38-882B-EF705D5892CD}" type="pres">
      <dgm:prSet presAssocID="{4C162347-1815-42BB-A34C-8524BC29A23E}" presName="rootText" presStyleLbl="node4" presStyleIdx="52" presStyleCnt="67" custLinFactY="-100000" custLinFactNeighborX="34056" custLinFactNeighborY="-16900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D186A6A9-BE23-4F85-9646-D33EE8052E57}" type="pres">
      <dgm:prSet presAssocID="{4C162347-1815-42BB-A34C-8524BC29A23E}" presName="rootConnector" presStyleLbl="node4" presStyleIdx="52" presStyleCnt="67"/>
      <dgm:spPr/>
      <dgm:t>
        <a:bodyPr/>
        <a:lstStyle/>
        <a:p>
          <a:endParaRPr lang="it-IT"/>
        </a:p>
      </dgm:t>
    </dgm:pt>
    <dgm:pt modelId="{34886A0A-E42B-4E8D-A635-38DE05AFFEEC}" type="pres">
      <dgm:prSet presAssocID="{4C162347-1815-42BB-A34C-8524BC29A23E}" presName="hierChild4" presStyleCnt="0"/>
      <dgm:spPr/>
    </dgm:pt>
    <dgm:pt modelId="{FDDF003D-F74A-422F-894F-66AFA30B5FA9}" type="pres">
      <dgm:prSet presAssocID="{4C162347-1815-42BB-A34C-8524BC29A23E}" presName="hierChild5" presStyleCnt="0"/>
      <dgm:spPr/>
    </dgm:pt>
    <dgm:pt modelId="{FE50384B-0F33-43E0-95D9-1A94AF02F16D}" type="pres">
      <dgm:prSet presAssocID="{918562DB-52D3-4847-97EF-0BB2E3EB84B2}" presName="hierChild5" presStyleCnt="0"/>
      <dgm:spPr/>
    </dgm:pt>
    <dgm:pt modelId="{C1082D79-2B4D-421D-8810-09ED60CCC808}" type="pres">
      <dgm:prSet presAssocID="{508C7F89-A536-4068-9CA2-55D6E25346A8}" presName="Name50" presStyleLbl="parChTrans1D4" presStyleIdx="54" presStyleCnt="72"/>
      <dgm:spPr/>
      <dgm:t>
        <a:bodyPr/>
        <a:lstStyle/>
        <a:p>
          <a:endParaRPr lang="it-IT"/>
        </a:p>
      </dgm:t>
    </dgm:pt>
    <dgm:pt modelId="{D9BE1A66-7331-4813-94E4-D25E0F13969C}" type="pres">
      <dgm:prSet presAssocID="{3880AA9C-B18B-4AF8-AE20-B41D65AE6662}" presName="hierRoot2" presStyleCnt="0">
        <dgm:presLayoutVars>
          <dgm:hierBranch val="hang"/>
        </dgm:presLayoutVars>
      </dgm:prSet>
      <dgm:spPr/>
    </dgm:pt>
    <dgm:pt modelId="{390DA3BE-7776-4523-8F2E-CDFA08C7FCBA}" type="pres">
      <dgm:prSet presAssocID="{3880AA9C-B18B-4AF8-AE20-B41D65AE6662}" presName="rootComposite" presStyleCnt="0"/>
      <dgm:spPr/>
    </dgm:pt>
    <dgm:pt modelId="{4B97CF39-1B85-4B34-995A-3D8DD60E441B}" type="pres">
      <dgm:prSet presAssocID="{3880AA9C-B18B-4AF8-AE20-B41D65AE6662}" presName="rootText" presStyleLbl="node4" presStyleIdx="53" presStyleCnt="67" custScaleX="103817" custScaleY="120007" custLinFactY="-100000" custLinFactNeighborX="-26332" custLinFactNeighborY="-11025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6924142-DA90-4D12-BE9F-F544E46C8C3A}" type="pres">
      <dgm:prSet presAssocID="{3880AA9C-B18B-4AF8-AE20-B41D65AE6662}" presName="rootConnector" presStyleLbl="node4" presStyleIdx="53" presStyleCnt="67"/>
      <dgm:spPr/>
      <dgm:t>
        <a:bodyPr/>
        <a:lstStyle/>
        <a:p>
          <a:endParaRPr lang="it-IT"/>
        </a:p>
      </dgm:t>
    </dgm:pt>
    <dgm:pt modelId="{4EB533B2-D39B-4375-82B3-2C42A8137D9F}" type="pres">
      <dgm:prSet presAssocID="{3880AA9C-B18B-4AF8-AE20-B41D65AE6662}" presName="hierChild4" presStyleCnt="0"/>
      <dgm:spPr/>
    </dgm:pt>
    <dgm:pt modelId="{DDB4C9F8-91A6-405C-843E-B66DA84C8F76}" type="pres">
      <dgm:prSet presAssocID="{5E6FE0AD-397B-44E6-AA47-D63875AB8B0B}" presName="Name48" presStyleLbl="parChTrans1D4" presStyleIdx="55" presStyleCnt="72"/>
      <dgm:spPr/>
      <dgm:t>
        <a:bodyPr/>
        <a:lstStyle/>
        <a:p>
          <a:endParaRPr lang="it-IT"/>
        </a:p>
      </dgm:t>
    </dgm:pt>
    <dgm:pt modelId="{DC4B4083-1505-4342-852D-C5A7C45082A9}" type="pres">
      <dgm:prSet presAssocID="{4B50446B-FBA7-44CC-8CEE-54C9153843DC}" presName="hierRoot2" presStyleCnt="0">
        <dgm:presLayoutVars>
          <dgm:hierBranch val="init"/>
        </dgm:presLayoutVars>
      </dgm:prSet>
      <dgm:spPr/>
    </dgm:pt>
    <dgm:pt modelId="{C0C6876B-FB00-4581-8F4D-5E28190D6356}" type="pres">
      <dgm:prSet presAssocID="{4B50446B-FBA7-44CC-8CEE-54C9153843DC}" presName="rootComposite" presStyleCnt="0"/>
      <dgm:spPr/>
    </dgm:pt>
    <dgm:pt modelId="{D0F6FA7B-73A4-4AFC-92D4-22B03CFEA435}" type="pres">
      <dgm:prSet presAssocID="{4B50446B-FBA7-44CC-8CEE-54C9153843DC}" presName="rootText" presStyleLbl="node4" presStyleIdx="54" presStyleCnt="67" custLinFactY="-100000" custLinFactNeighborX="-26332" custLinFactNeighborY="-10740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15AE62C6-90A9-4260-9605-1C7CAB6D4635}" type="pres">
      <dgm:prSet presAssocID="{4B50446B-FBA7-44CC-8CEE-54C9153843DC}" presName="rootConnector" presStyleLbl="node4" presStyleIdx="54" presStyleCnt="67"/>
      <dgm:spPr/>
      <dgm:t>
        <a:bodyPr/>
        <a:lstStyle/>
        <a:p>
          <a:endParaRPr lang="it-IT"/>
        </a:p>
      </dgm:t>
    </dgm:pt>
    <dgm:pt modelId="{5974781B-F9D2-4D0F-87BB-3F8DC9AC4937}" type="pres">
      <dgm:prSet presAssocID="{4B50446B-FBA7-44CC-8CEE-54C9153843DC}" presName="hierChild4" presStyleCnt="0"/>
      <dgm:spPr/>
    </dgm:pt>
    <dgm:pt modelId="{91203771-56B6-40C9-96E6-80E408A12054}" type="pres">
      <dgm:prSet presAssocID="{4B50446B-FBA7-44CC-8CEE-54C9153843DC}" presName="hierChild5" presStyleCnt="0"/>
      <dgm:spPr/>
    </dgm:pt>
    <dgm:pt modelId="{CEBD6082-8129-4004-A191-F4BE85023002}" type="pres">
      <dgm:prSet presAssocID="{7A1FB19D-5B7A-4896-BA56-7DA820170511}" presName="Name48" presStyleLbl="parChTrans1D4" presStyleIdx="56" presStyleCnt="72"/>
      <dgm:spPr/>
      <dgm:t>
        <a:bodyPr/>
        <a:lstStyle/>
        <a:p>
          <a:endParaRPr lang="it-IT"/>
        </a:p>
      </dgm:t>
    </dgm:pt>
    <dgm:pt modelId="{346687C5-969E-4FB6-9D0D-0E93140FF414}" type="pres">
      <dgm:prSet presAssocID="{0BBB699A-318F-4EBD-9DEB-5BC638403B9A}" presName="hierRoot2" presStyleCnt="0">
        <dgm:presLayoutVars>
          <dgm:hierBranch val="init"/>
        </dgm:presLayoutVars>
      </dgm:prSet>
      <dgm:spPr/>
    </dgm:pt>
    <dgm:pt modelId="{8F553D72-57B5-47FD-B9A2-AE2C3FF8BE3A}" type="pres">
      <dgm:prSet presAssocID="{0BBB699A-318F-4EBD-9DEB-5BC638403B9A}" presName="rootComposite" presStyleCnt="0"/>
      <dgm:spPr/>
    </dgm:pt>
    <dgm:pt modelId="{DD256253-0AC9-4D31-9B0C-59B922FB41BA}" type="pres">
      <dgm:prSet presAssocID="{0BBB699A-318F-4EBD-9DEB-5BC638403B9A}" presName="rootText" presStyleLbl="node4" presStyleIdx="55" presStyleCnt="67" custLinFactY="-100000" custLinFactNeighborX="-26332" custLinFactNeighborY="-108179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9EC730E6-3880-41D2-87A2-989501B487E6}" type="pres">
      <dgm:prSet presAssocID="{0BBB699A-318F-4EBD-9DEB-5BC638403B9A}" presName="rootConnector" presStyleLbl="node4" presStyleIdx="55" presStyleCnt="67"/>
      <dgm:spPr/>
      <dgm:t>
        <a:bodyPr/>
        <a:lstStyle/>
        <a:p>
          <a:endParaRPr lang="it-IT"/>
        </a:p>
      </dgm:t>
    </dgm:pt>
    <dgm:pt modelId="{F70B7ACC-E536-4403-B979-4E15CF45518C}" type="pres">
      <dgm:prSet presAssocID="{0BBB699A-318F-4EBD-9DEB-5BC638403B9A}" presName="hierChild4" presStyleCnt="0"/>
      <dgm:spPr/>
    </dgm:pt>
    <dgm:pt modelId="{20F2DC5E-606D-455D-8D8E-061B230407D6}" type="pres">
      <dgm:prSet presAssocID="{0BBB699A-318F-4EBD-9DEB-5BC638403B9A}" presName="hierChild5" presStyleCnt="0"/>
      <dgm:spPr/>
    </dgm:pt>
    <dgm:pt modelId="{CAAA109B-9861-4170-AD0B-65D57D223C1F}" type="pres">
      <dgm:prSet presAssocID="{09A0AE64-9442-4D2D-9322-AB930E9E212F}" presName="Name48" presStyleLbl="parChTrans1D4" presStyleIdx="57" presStyleCnt="72"/>
      <dgm:spPr/>
      <dgm:t>
        <a:bodyPr/>
        <a:lstStyle/>
        <a:p>
          <a:endParaRPr lang="it-IT"/>
        </a:p>
      </dgm:t>
    </dgm:pt>
    <dgm:pt modelId="{77559589-0EAD-4807-BD09-BFA1993D0A43}" type="pres">
      <dgm:prSet presAssocID="{1B4EC5EF-3002-489B-8765-534B7E6296DE}" presName="hierRoot2" presStyleCnt="0">
        <dgm:presLayoutVars>
          <dgm:hierBranch val="init"/>
        </dgm:presLayoutVars>
      </dgm:prSet>
      <dgm:spPr/>
    </dgm:pt>
    <dgm:pt modelId="{77D5C43F-824B-4467-90D2-99624B7D7AA4}" type="pres">
      <dgm:prSet presAssocID="{1B4EC5EF-3002-489B-8765-534B7E6296DE}" presName="rootComposite" presStyleCnt="0"/>
      <dgm:spPr/>
    </dgm:pt>
    <dgm:pt modelId="{6BC63BC3-3471-40FF-9912-9C3172BE161C}" type="pres">
      <dgm:prSet presAssocID="{1B4EC5EF-3002-489B-8765-534B7E6296DE}" presName="rootText" presStyleLbl="node4" presStyleIdx="56" presStyleCnt="67" custLinFactY="-100000" custLinFactNeighborX="-26332" custLinFactNeighborY="-11025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7AE39D1-39DC-476F-AC30-9D5D35EADEED}" type="pres">
      <dgm:prSet presAssocID="{1B4EC5EF-3002-489B-8765-534B7E6296DE}" presName="rootConnector" presStyleLbl="node4" presStyleIdx="56" presStyleCnt="67"/>
      <dgm:spPr/>
      <dgm:t>
        <a:bodyPr/>
        <a:lstStyle/>
        <a:p>
          <a:endParaRPr lang="it-IT"/>
        </a:p>
      </dgm:t>
    </dgm:pt>
    <dgm:pt modelId="{B3F0A044-8F73-402F-AB90-FFEF48E70958}" type="pres">
      <dgm:prSet presAssocID="{1B4EC5EF-3002-489B-8765-534B7E6296DE}" presName="hierChild4" presStyleCnt="0"/>
      <dgm:spPr/>
    </dgm:pt>
    <dgm:pt modelId="{C82B4EC8-017A-4EC0-AFDE-AC610FB83E5D}" type="pres">
      <dgm:prSet presAssocID="{1B4EC5EF-3002-489B-8765-534B7E6296DE}" presName="hierChild5" presStyleCnt="0"/>
      <dgm:spPr/>
    </dgm:pt>
    <dgm:pt modelId="{3150D983-C009-4165-A75A-B042997E3452}" type="pres">
      <dgm:prSet presAssocID="{3880AA9C-B18B-4AF8-AE20-B41D65AE6662}" presName="hierChild5" presStyleCnt="0"/>
      <dgm:spPr/>
    </dgm:pt>
    <dgm:pt modelId="{C7F51407-B2D9-4C7D-8A68-B870AE8D6C41}" type="pres">
      <dgm:prSet presAssocID="{DAC48D24-4DDF-4DF6-BA6A-4A678996BC57}" presName="hierChild5" presStyleCnt="0"/>
      <dgm:spPr/>
    </dgm:pt>
    <dgm:pt modelId="{E0EE1590-06B7-4EE0-9E76-928FE59D8DB4}" type="pres">
      <dgm:prSet presAssocID="{B4352069-684D-4E68-8290-07626E6F0FC8}" presName="Name35" presStyleLbl="parChTrans1D3" presStyleIdx="4" presStyleCnt="15"/>
      <dgm:spPr/>
      <dgm:t>
        <a:bodyPr/>
        <a:lstStyle/>
        <a:p>
          <a:endParaRPr lang="it-IT"/>
        </a:p>
      </dgm:t>
    </dgm:pt>
    <dgm:pt modelId="{8549AB1F-9385-449D-855B-D9B78BB7A716}" type="pres">
      <dgm:prSet presAssocID="{4D111448-DE87-4C97-AB32-0811477F9999}" presName="hierRoot2" presStyleCnt="0">
        <dgm:presLayoutVars>
          <dgm:hierBranch val="r"/>
        </dgm:presLayoutVars>
      </dgm:prSet>
      <dgm:spPr/>
    </dgm:pt>
    <dgm:pt modelId="{6CECDAA7-7D8E-4040-AFE1-4C856B77A231}" type="pres">
      <dgm:prSet presAssocID="{4D111448-DE87-4C97-AB32-0811477F9999}" presName="rootComposite" presStyleCnt="0"/>
      <dgm:spPr/>
    </dgm:pt>
    <dgm:pt modelId="{A424807B-D61D-4324-83D6-B9859170CFC8}" type="pres">
      <dgm:prSet presAssocID="{4D111448-DE87-4C97-AB32-0811477F9999}" presName="rootText" presStyleLbl="node3" presStyleIdx="4" presStyleCnt="5" custScaleX="132557" custScaleY="166401" custLinFactY="-200000" custLinFactNeighborX="-45804" custLinFactNeighborY="-20220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2EFFB56-3126-4280-B10D-434B9481E0ED}" type="pres">
      <dgm:prSet presAssocID="{4D111448-DE87-4C97-AB32-0811477F9999}" presName="rootConnector" presStyleLbl="node3" presStyleIdx="4" presStyleCnt="5"/>
      <dgm:spPr/>
      <dgm:t>
        <a:bodyPr/>
        <a:lstStyle/>
        <a:p>
          <a:endParaRPr lang="it-IT"/>
        </a:p>
      </dgm:t>
    </dgm:pt>
    <dgm:pt modelId="{2B0D208F-AEE6-4289-B195-8ADCBADA2392}" type="pres">
      <dgm:prSet presAssocID="{4D111448-DE87-4C97-AB32-0811477F9999}" presName="hierChild4" presStyleCnt="0"/>
      <dgm:spPr/>
    </dgm:pt>
    <dgm:pt modelId="{76673AD7-CAB4-4F49-A283-1ABF7A250564}" type="pres">
      <dgm:prSet presAssocID="{CF699683-012A-486D-850D-0FA90405F9D3}" presName="Name50" presStyleLbl="parChTrans1D4" presStyleIdx="58" presStyleCnt="72"/>
      <dgm:spPr/>
      <dgm:t>
        <a:bodyPr/>
        <a:lstStyle/>
        <a:p>
          <a:endParaRPr lang="it-IT"/>
        </a:p>
      </dgm:t>
    </dgm:pt>
    <dgm:pt modelId="{3990F7CB-FFCE-41F7-AAFC-07FC88E7D32D}" type="pres">
      <dgm:prSet presAssocID="{896EA69E-43E0-453C-B866-CA67CEEDBCBB}" presName="hierRoot2" presStyleCnt="0">
        <dgm:presLayoutVars>
          <dgm:hierBranch val="hang"/>
        </dgm:presLayoutVars>
      </dgm:prSet>
      <dgm:spPr/>
    </dgm:pt>
    <dgm:pt modelId="{40EAC850-F418-43AA-B58D-600C1A7330BC}" type="pres">
      <dgm:prSet presAssocID="{896EA69E-43E0-453C-B866-CA67CEEDBCBB}" presName="rootComposite" presStyleCnt="0"/>
      <dgm:spPr/>
    </dgm:pt>
    <dgm:pt modelId="{16EAABCB-DC58-4639-A77B-6541BF9D1257}" type="pres">
      <dgm:prSet presAssocID="{896EA69E-43E0-453C-B866-CA67CEEDBCBB}" presName="rootText" presStyleLbl="node4" presStyleIdx="57" presStyleCnt="67" custScaleX="103817" custScaleY="120007" custLinFactY="-100000" custLinFactNeighborX="-45804" custLinFactNeighborY="-16149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1C5FEDD-17BF-4298-A46C-545759BEB7A7}" type="pres">
      <dgm:prSet presAssocID="{896EA69E-43E0-453C-B866-CA67CEEDBCBB}" presName="rootConnector" presStyleLbl="node4" presStyleIdx="57" presStyleCnt="67"/>
      <dgm:spPr/>
      <dgm:t>
        <a:bodyPr/>
        <a:lstStyle/>
        <a:p>
          <a:endParaRPr lang="it-IT"/>
        </a:p>
      </dgm:t>
    </dgm:pt>
    <dgm:pt modelId="{EEC3FE53-004E-47B1-81ED-CD7E546C96D3}" type="pres">
      <dgm:prSet presAssocID="{896EA69E-43E0-453C-B866-CA67CEEDBCBB}" presName="hierChild4" presStyleCnt="0"/>
      <dgm:spPr/>
    </dgm:pt>
    <dgm:pt modelId="{EFDA7ADD-1530-41F4-B90B-95AACB6EC9F0}" type="pres">
      <dgm:prSet presAssocID="{087B2935-D0FE-4B52-AF80-E1C2937C669F}" presName="Name48" presStyleLbl="parChTrans1D4" presStyleIdx="59" presStyleCnt="72"/>
      <dgm:spPr/>
      <dgm:t>
        <a:bodyPr/>
        <a:lstStyle/>
        <a:p>
          <a:endParaRPr lang="it-IT"/>
        </a:p>
      </dgm:t>
    </dgm:pt>
    <dgm:pt modelId="{AA002E6A-0D3D-4CA3-AC36-EB13779CF9FB}" type="pres">
      <dgm:prSet presAssocID="{19D137EF-8FF0-46D8-AE31-5A0AA70F6D25}" presName="hierRoot2" presStyleCnt="0">
        <dgm:presLayoutVars>
          <dgm:hierBranch val="init"/>
        </dgm:presLayoutVars>
      </dgm:prSet>
      <dgm:spPr/>
    </dgm:pt>
    <dgm:pt modelId="{FB7EDBEE-CA0F-47C4-97C8-FB5C7E6ED2CB}" type="pres">
      <dgm:prSet presAssocID="{19D137EF-8FF0-46D8-AE31-5A0AA70F6D25}" presName="rootComposite" presStyleCnt="0"/>
      <dgm:spPr/>
    </dgm:pt>
    <dgm:pt modelId="{E495201F-0767-401E-A787-7E43D2B98363}" type="pres">
      <dgm:prSet presAssocID="{19D137EF-8FF0-46D8-AE31-5A0AA70F6D25}" presName="rootText" presStyleLbl="node4" presStyleIdx="58" presStyleCnt="67" custLinFactY="-100000" custLinFactNeighborX="-45804" custLinFactNeighborY="-16149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0CD13974-8F89-4B6B-A00E-4F911EEEF39C}" type="pres">
      <dgm:prSet presAssocID="{19D137EF-8FF0-46D8-AE31-5A0AA70F6D25}" presName="rootConnector" presStyleLbl="node4" presStyleIdx="58" presStyleCnt="67"/>
      <dgm:spPr/>
      <dgm:t>
        <a:bodyPr/>
        <a:lstStyle/>
        <a:p>
          <a:endParaRPr lang="it-IT"/>
        </a:p>
      </dgm:t>
    </dgm:pt>
    <dgm:pt modelId="{BB21BB9F-B566-43EA-AD95-73F913EB9288}" type="pres">
      <dgm:prSet presAssocID="{19D137EF-8FF0-46D8-AE31-5A0AA70F6D25}" presName="hierChild4" presStyleCnt="0"/>
      <dgm:spPr/>
    </dgm:pt>
    <dgm:pt modelId="{41BD302A-E2BF-489B-B12A-252D12742FAB}" type="pres">
      <dgm:prSet presAssocID="{19D137EF-8FF0-46D8-AE31-5A0AA70F6D25}" presName="hierChild5" presStyleCnt="0"/>
      <dgm:spPr/>
    </dgm:pt>
    <dgm:pt modelId="{09BFF64F-6470-4A0B-B872-4786F0549E59}" type="pres">
      <dgm:prSet presAssocID="{32317BDB-2882-429B-BD9B-BAEE8B15F0E1}" presName="Name48" presStyleLbl="parChTrans1D4" presStyleIdx="60" presStyleCnt="72"/>
      <dgm:spPr/>
      <dgm:t>
        <a:bodyPr/>
        <a:lstStyle/>
        <a:p>
          <a:endParaRPr lang="it-IT"/>
        </a:p>
      </dgm:t>
    </dgm:pt>
    <dgm:pt modelId="{F4445B73-0E24-4F6B-925C-F96EC5A7133D}" type="pres">
      <dgm:prSet presAssocID="{BDA65920-73E3-4AEA-9D5D-731789FF734A}" presName="hierRoot2" presStyleCnt="0">
        <dgm:presLayoutVars>
          <dgm:hierBranch val="init"/>
        </dgm:presLayoutVars>
      </dgm:prSet>
      <dgm:spPr/>
    </dgm:pt>
    <dgm:pt modelId="{6D9AB167-5A00-4114-87E5-991E179102BF}" type="pres">
      <dgm:prSet presAssocID="{BDA65920-73E3-4AEA-9D5D-731789FF734A}" presName="rootComposite" presStyleCnt="0"/>
      <dgm:spPr/>
    </dgm:pt>
    <dgm:pt modelId="{CA82C328-8279-4BD0-B52B-1D1DAE34BF4C}" type="pres">
      <dgm:prSet presAssocID="{BDA65920-73E3-4AEA-9D5D-731789FF734A}" presName="rootText" presStyleLbl="node4" presStyleIdx="59" presStyleCnt="67" custLinFactY="-100000" custLinFactNeighborX="-45804" custLinFactNeighborY="-16149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AC8AD53B-FC73-4E56-A670-95141311BAE5}" type="pres">
      <dgm:prSet presAssocID="{BDA65920-73E3-4AEA-9D5D-731789FF734A}" presName="rootConnector" presStyleLbl="node4" presStyleIdx="59" presStyleCnt="67"/>
      <dgm:spPr/>
      <dgm:t>
        <a:bodyPr/>
        <a:lstStyle/>
        <a:p>
          <a:endParaRPr lang="it-IT"/>
        </a:p>
      </dgm:t>
    </dgm:pt>
    <dgm:pt modelId="{64300862-1A3C-49CE-93DD-ECFF6197D68F}" type="pres">
      <dgm:prSet presAssocID="{BDA65920-73E3-4AEA-9D5D-731789FF734A}" presName="hierChild4" presStyleCnt="0"/>
      <dgm:spPr/>
    </dgm:pt>
    <dgm:pt modelId="{D8DEB1FB-46D8-49CB-B0ED-5B7027943FEC}" type="pres">
      <dgm:prSet presAssocID="{BDA65920-73E3-4AEA-9D5D-731789FF734A}" presName="hierChild5" presStyleCnt="0"/>
      <dgm:spPr/>
    </dgm:pt>
    <dgm:pt modelId="{4DF15E65-166D-4015-BFF0-27076324BA2A}" type="pres">
      <dgm:prSet presAssocID="{C3CD8BCB-A061-4ADE-A3FE-CCEEC5743631}" presName="Name48" presStyleLbl="parChTrans1D4" presStyleIdx="61" presStyleCnt="72"/>
      <dgm:spPr/>
      <dgm:t>
        <a:bodyPr/>
        <a:lstStyle/>
        <a:p>
          <a:endParaRPr lang="it-IT"/>
        </a:p>
      </dgm:t>
    </dgm:pt>
    <dgm:pt modelId="{BA36724A-F4AF-48D6-8642-8047D3654FB1}" type="pres">
      <dgm:prSet presAssocID="{10F28094-9A6A-4DAF-9491-BA19981C5770}" presName="hierRoot2" presStyleCnt="0">
        <dgm:presLayoutVars>
          <dgm:hierBranch val="init"/>
        </dgm:presLayoutVars>
      </dgm:prSet>
      <dgm:spPr/>
    </dgm:pt>
    <dgm:pt modelId="{1C7E6F7D-BB70-40CE-9612-81471C3A661A}" type="pres">
      <dgm:prSet presAssocID="{10F28094-9A6A-4DAF-9491-BA19981C5770}" presName="rootComposite" presStyleCnt="0"/>
      <dgm:spPr/>
    </dgm:pt>
    <dgm:pt modelId="{788932F6-19E7-4A21-B4B1-1F507E0FF647}" type="pres">
      <dgm:prSet presAssocID="{10F28094-9A6A-4DAF-9491-BA19981C5770}" presName="rootText" presStyleLbl="node4" presStyleIdx="60" presStyleCnt="67" custLinFactY="-100000" custLinFactNeighborX="-45804" custLinFactNeighborY="-161494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80010515-ED43-4E48-B251-E52F79649F36}" type="pres">
      <dgm:prSet presAssocID="{10F28094-9A6A-4DAF-9491-BA19981C5770}" presName="rootConnector" presStyleLbl="node4" presStyleIdx="60" presStyleCnt="67"/>
      <dgm:spPr/>
      <dgm:t>
        <a:bodyPr/>
        <a:lstStyle/>
        <a:p>
          <a:endParaRPr lang="it-IT"/>
        </a:p>
      </dgm:t>
    </dgm:pt>
    <dgm:pt modelId="{C5125EDB-A5D7-4436-86FB-1BFD03A97AEA}" type="pres">
      <dgm:prSet presAssocID="{10F28094-9A6A-4DAF-9491-BA19981C5770}" presName="hierChild4" presStyleCnt="0"/>
      <dgm:spPr/>
    </dgm:pt>
    <dgm:pt modelId="{8E6E4EA6-75B2-4DE0-9F2B-DD7830A85E65}" type="pres">
      <dgm:prSet presAssocID="{10F28094-9A6A-4DAF-9491-BA19981C5770}" presName="hierChild5" presStyleCnt="0"/>
      <dgm:spPr/>
    </dgm:pt>
    <dgm:pt modelId="{1DA9315C-77B5-4345-BC73-28F8BB53415A}" type="pres">
      <dgm:prSet presAssocID="{896EA69E-43E0-453C-B866-CA67CEEDBCBB}" presName="hierChild5" presStyleCnt="0"/>
      <dgm:spPr/>
    </dgm:pt>
    <dgm:pt modelId="{52DF1993-235B-4385-9BD0-91DB1996D783}" type="pres">
      <dgm:prSet presAssocID="{AB0839D2-C3FC-4E2D-B892-0AC5D99797F8}" presName="Name50" presStyleLbl="parChTrans1D4" presStyleIdx="62" presStyleCnt="72"/>
      <dgm:spPr/>
      <dgm:t>
        <a:bodyPr/>
        <a:lstStyle/>
        <a:p>
          <a:endParaRPr lang="it-IT"/>
        </a:p>
      </dgm:t>
    </dgm:pt>
    <dgm:pt modelId="{1B7B7EB0-2876-4DC3-BF3C-935B33F8DEC8}" type="pres">
      <dgm:prSet presAssocID="{2705A268-7654-4445-89D2-165223BC1264}" presName="hierRoot2" presStyleCnt="0">
        <dgm:presLayoutVars>
          <dgm:hierBranch val="hang"/>
        </dgm:presLayoutVars>
      </dgm:prSet>
      <dgm:spPr/>
    </dgm:pt>
    <dgm:pt modelId="{8AE1A457-FEC5-427F-848A-A5FB9DFA7AFD}" type="pres">
      <dgm:prSet presAssocID="{2705A268-7654-4445-89D2-165223BC1264}" presName="rootComposite" presStyleCnt="0"/>
      <dgm:spPr/>
    </dgm:pt>
    <dgm:pt modelId="{3B25CA6F-2263-4BD2-9152-4C4D3BD1E47D}" type="pres">
      <dgm:prSet presAssocID="{2705A268-7654-4445-89D2-165223BC1264}" presName="rootText" presStyleLbl="node4" presStyleIdx="61" presStyleCnt="67" custScaleX="103817" custScaleY="120007" custLinFactY="-100000" custLinFactNeighborX="-45804" custLinFactNeighborY="-123023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3BF495C-EC4A-4BA7-984A-CA0D7E0CE144}" type="pres">
      <dgm:prSet presAssocID="{2705A268-7654-4445-89D2-165223BC1264}" presName="rootConnector" presStyleLbl="node4" presStyleIdx="61" presStyleCnt="67"/>
      <dgm:spPr/>
      <dgm:t>
        <a:bodyPr/>
        <a:lstStyle/>
        <a:p>
          <a:endParaRPr lang="it-IT"/>
        </a:p>
      </dgm:t>
    </dgm:pt>
    <dgm:pt modelId="{16AFD086-1E1D-4FD0-A036-18D4C40729E8}" type="pres">
      <dgm:prSet presAssocID="{2705A268-7654-4445-89D2-165223BC1264}" presName="hierChild4" presStyleCnt="0"/>
      <dgm:spPr/>
    </dgm:pt>
    <dgm:pt modelId="{41328DD8-3EF8-4447-9CCA-167CA64C9203}" type="pres">
      <dgm:prSet presAssocID="{74FDDFE6-DF02-4E6A-8150-5B582084ACD0}" presName="Name48" presStyleLbl="parChTrans1D4" presStyleIdx="63" presStyleCnt="72"/>
      <dgm:spPr/>
      <dgm:t>
        <a:bodyPr/>
        <a:lstStyle/>
        <a:p>
          <a:endParaRPr lang="it-IT"/>
        </a:p>
      </dgm:t>
    </dgm:pt>
    <dgm:pt modelId="{87DAC4F4-3065-44E2-A0CE-C12034E4B3A9}" type="pres">
      <dgm:prSet presAssocID="{0FE8AA18-59AE-4B60-9830-EE53462CE389}" presName="hierRoot2" presStyleCnt="0">
        <dgm:presLayoutVars>
          <dgm:hierBranch val="init"/>
        </dgm:presLayoutVars>
      </dgm:prSet>
      <dgm:spPr/>
    </dgm:pt>
    <dgm:pt modelId="{A7FDFE17-68A1-4626-94E3-D91FDABFA6FB}" type="pres">
      <dgm:prSet presAssocID="{0FE8AA18-59AE-4B60-9830-EE53462CE389}" presName="rootComposite" presStyleCnt="0"/>
      <dgm:spPr/>
    </dgm:pt>
    <dgm:pt modelId="{EE333925-4A23-41ED-82DD-1FBD94A6B4C9}" type="pres">
      <dgm:prSet presAssocID="{0FE8AA18-59AE-4B60-9830-EE53462CE389}" presName="rootText" presStyleLbl="node4" presStyleIdx="62" presStyleCnt="67" custLinFactY="-100000" custLinFactNeighborX="-45804" custLinFactNeighborY="-12302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D1B721B5-DB36-4C8A-94FB-46F2A2301020}" type="pres">
      <dgm:prSet presAssocID="{0FE8AA18-59AE-4B60-9830-EE53462CE389}" presName="rootConnector" presStyleLbl="node4" presStyleIdx="62" presStyleCnt="67"/>
      <dgm:spPr/>
      <dgm:t>
        <a:bodyPr/>
        <a:lstStyle/>
        <a:p>
          <a:endParaRPr lang="it-IT"/>
        </a:p>
      </dgm:t>
    </dgm:pt>
    <dgm:pt modelId="{B565DD21-B777-4FAA-9A0F-8695419F41AB}" type="pres">
      <dgm:prSet presAssocID="{0FE8AA18-59AE-4B60-9830-EE53462CE389}" presName="hierChild4" presStyleCnt="0"/>
      <dgm:spPr/>
    </dgm:pt>
    <dgm:pt modelId="{4B5B9163-888A-4F19-9F7F-B654949E272B}" type="pres">
      <dgm:prSet presAssocID="{0FE8AA18-59AE-4B60-9830-EE53462CE389}" presName="hierChild5" presStyleCnt="0"/>
      <dgm:spPr/>
    </dgm:pt>
    <dgm:pt modelId="{CDD19449-C432-400D-B303-8423065409E2}" type="pres">
      <dgm:prSet presAssocID="{E3DBAE1A-56D8-4322-B9ED-C96BC36425B2}" presName="Name48" presStyleLbl="parChTrans1D4" presStyleIdx="64" presStyleCnt="72"/>
      <dgm:spPr/>
      <dgm:t>
        <a:bodyPr/>
        <a:lstStyle/>
        <a:p>
          <a:endParaRPr lang="it-IT"/>
        </a:p>
      </dgm:t>
    </dgm:pt>
    <dgm:pt modelId="{76EF5A2C-25FA-4EC7-B3FA-B46C713CD605}" type="pres">
      <dgm:prSet presAssocID="{39508073-7FC6-4CF6-96C7-312444136EF1}" presName="hierRoot2" presStyleCnt="0">
        <dgm:presLayoutVars>
          <dgm:hierBranch val="init"/>
        </dgm:presLayoutVars>
      </dgm:prSet>
      <dgm:spPr/>
    </dgm:pt>
    <dgm:pt modelId="{2C8B1B25-9BEB-460A-82FF-109DA480544F}" type="pres">
      <dgm:prSet presAssocID="{39508073-7FC6-4CF6-96C7-312444136EF1}" presName="rootComposite" presStyleCnt="0"/>
      <dgm:spPr/>
    </dgm:pt>
    <dgm:pt modelId="{8AB34C01-92AD-4831-BFF5-9953F7E5E3E4}" type="pres">
      <dgm:prSet presAssocID="{39508073-7FC6-4CF6-96C7-312444136EF1}" presName="rootText" presStyleLbl="node4" presStyleIdx="63" presStyleCnt="67" custLinFactY="-100000" custLinFactNeighborX="-45804" custLinFactNeighborY="-12302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592475BE-4515-4B75-AB35-9CC9E49F684B}" type="pres">
      <dgm:prSet presAssocID="{39508073-7FC6-4CF6-96C7-312444136EF1}" presName="rootConnector" presStyleLbl="node4" presStyleIdx="63" presStyleCnt="67"/>
      <dgm:spPr/>
      <dgm:t>
        <a:bodyPr/>
        <a:lstStyle/>
        <a:p>
          <a:endParaRPr lang="it-IT"/>
        </a:p>
      </dgm:t>
    </dgm:pt>
    <dgm:pt modelId="{806F26D9-27FD-4229-BB0F-C1FFDD68E3BB}" type="pres">
      <dgm:prSet presAssocID="{39508073-7FC6-4CF6-96C7-312444136EF1}" presName="hierChild4" presStyleCnt="0"/>
      <dgm:spPr/>
    </dgm:pt>
    <dgm:pt modelId="{CFECC934-AACF-4B11-9C02-51C1289BEF99}" type="pres">
      <dgm:prSet presAssocID="{39508073-7FC6-4CF6-96C7-312444136EF1}" presName="hierChild5" presStyleCnt="0"/>
      <dgm:spPr/>
    </dgm:pt>
    <dgm:pt modelId="{7434E5FC-8896-4A7C-B52D-094334E01CFF}" type="pres">
      <dgm:prSet presAssocID="{2705A268-7654-4445-89D2-165223BC1264}" presName="hierChild5" presStyleCnt="0"/>
      <dgm:spPr/>
    </dgm:pt>
    <dgm:pt modelId="{04E8F6C3-F044-4B64-92D2-91BB3FAE9B25}" type="pres">
      <dgm:prSet presAssocID="{EA225924-D72F-4BB3-AC94-5F5A8A3F4671}" presName="Name50" presStyleLbl="parChTrans1D4" presStyleIdx="65" presStyleCnt="72"/>
      <dgm:spPr/>
      <dgm:t>
        <a:bodyPr/>
        <a:lstStyle/>
        <a:p>
          <a:endParaRPr lang="it-IT"/>
        </a:p>
      </dgm:t>
    </dgm:pt>
    <dgm:pt modelId="{EED9435F-504C-4CCF-A396-7F6B1012FC65}" type="pres">
      <dgm:prSet presAssocID="{58CE6DCF-C488-46B3-BA7F-CC385FDD2361}" presName="hierRoot2" presStyleCnt="0">
        <dgm:presLayoutVars>
          <dgm:hierBranch val="hang"/>
        </dgm:presLayoutVars>
      </dgm:prSet>
      <dgm:spPr/>
    </dgm:pt>
    <dgm:pt modelId="{21598323-D187-400A-BCFB-22EC4F0F854D}" type="pres">
      <dgm:prSet presAssocID="{58CE6DCF-C488-46B3-BA7F-CC385FDD2361}" presName="rootComposite" presStyleCnt="0"/>
      <dgm:spPr/>
    </dgm:pt>
    <dgm:pt modelId="{7B08E2D8-FE4F-49FF-82E3-780A3F001076}" type="pres">
      <dgm:prSet presAssocID="{58CE6DCF-C488-46B3-BA7F-CC385FDD2361}" presName="rootText" presStyleLbl="node4" presStyleIdx="64" presStyleCnt="67" custScaleX="103817" custScaleY="120007" custLinFactY="-98577" custLinFactNeighborX="-45804" custLinFactNeighborY="-1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990EBFE-DC97-4BED-812C-1C558AD56E5E}" type="pres">
      <dgm:prSet presAssocID="{58CE6DCF-C488-46B3-BA7F-CC385FDD2361}" presName="rootConnector" presStyleLbl="node4" presStyleIdx="64" presStyleCnt="67"/>
      <dgm:spPr/>
      <dgm:t>
        <a:bodyPr/>
        <a:lstStyle/>
        <a:p>
          <a:endParaRPr lang="it-IT"/>
        </a:p>
      </dgm:t>
    </dgm:pt>
    <dgm:pt modelId="{7D8B3006-5291-4AD3-8F1B-C9DA5DA8FB3F}" type="pres">
      <dgm:prSet presAssocID="{58CE6DCF-C488-46B3-BA7F-CC385FDD2361}" presName="hierChild4" presStyleCnt="0"/>
      <dgm:spPr/>
    </dgm:pt>
    <dgm:pt modelId="{08693AF8-C22A-4E99-B45C-B317E1CAD7F0}" type="pres">
      <dgm:prSet presAssocID="{55B08A4F-E220-4DF6-AC5A-4CBB0E1E7F76}" presName="Name48" presStyleLbl="parChTrans1D4" presStyleIdx="66" presStyleCnt="72"/>
      <dgm:spPr/>
      <dgm:t>
        <a:bodyPr/>
        <a:lstStyle/>
        <a:p>
          <a:endParaRPr lang="it-IT"/>
        </a:p>
      </dgm:t>
    </dgm:pt>
    <dgm:pt modelId="{823C8358-5E85-48FF-8D2B-A9D26338A47C}" type="pres">
      <dgm:prSet presAssocID="{931BD09B-2F97-401C-8274-B76A8738E70D}" presName="hierRoot2" presStyleCnt="0">
        <dgm:presLayoutVars>
          <dgm:hierBranch val="init"/>
        </dgm:presLayoutVars>
      </dgm:prSet>
      <dgm:spPr/>
    </dgm:pt>
    <dgm:pt modelId="{72AEC3B4-8AEE-481A-BBAB-BFB93EFC7566}" type="pres">
      <dgm:prSet presAssocID="{931BD09B-2F97-401C-8274-B76A8738E70D}" presName="rootComposite" presStyleCnt="0"/>
      <dgm:spPr/>
    </dgm:pt>
    <dgm:pt modelId="{1DA785BE-D922-4927-A112-CAC28B60A8AE}" type="pres">
      <dgm:prSet presAssocID="{931BD09B-2F97-401C-8274-B76A8738E70D}" presName="rootText" presStyleLbl="node4" presStyleIdx="65" presStyleCnt="67" custLinFactY="-98577" custLinFactNeighborX="-45804" custLinFactNeighborY="-1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4C1EF435-9F17-4032-81F1-1B886F22769D}" type="pres">
      <dgm:prSet presAssocID="{931BD09B-2F97-401C-8274-B76A8738E70D}" presName="rootConnector" presStyleLbl="node4" presStyleIdx="65" presStyleCnt="67"/>
      <dgm:spPr/>
      <dgm:t>
        <a:bodyPr/>
        <a:lstStyle/>
        <a:p>
          <a:endParaRPr lang="it-IT"/>
        </a:p>
      </dgm:t>
    </dgm:pt>
    <dgm:pt modelId="{53E64CB8-9824-4FBF-9D8D-994BBFA60BA4}" type="pres">
      <dgm:prSet presAssocID="{931BD09B-2F97-401C-8274-B76A8738E70D}" presName="hierChild4" presStyleCnt="0"/>
      <dgm:spPr/>
    </dgm:pt>
    <dgm:pt modelId="{F5E5B664-5D5E-4410-B4EB-74533CB1C445}" type="pres">
      <dgm:prSet presAssocID="{931BD09B-2F97-401C-8274-B76A8738E70D}" presName="hierChild5" presStyleCnt="0"/>
      <dgm:spPr/>
    </dgm:pt>
    <dgm:pt modelId="{3FF2F5FC-934A-44D3-8566-02917953ECA2}" type="pres">
      <dgm:prSet presAssocID="{CFA3C1BB-9BDE-4DA0-BDB7-BAEE6878ACBB}" presName="Name48" presStyleLbl="parChTrans1D4" presStyleIdx="67" presStyleCnt="72"/>
      <dgm:spPr/>
      <dgm:t>
        <a:bodyPr/>
        <a:lstStyle/>
        <a:p>
          <a:endParaRPr lang="it-IT"/>
        </a:p>
      </dgm:t>
    </dgm:pt>
    <dgm:pt modelId="{A7B3A980-D2AD-4540-908A-1BE839BF39E6}" type="pres">
      <dgm:prSet presAssocID="{083607D5-FFA5-451A-B955-3C7ED55392C1}" presName="hierRoot2" presStyleCnt="0">
        <dgm:presLayoutVars>
          <dgm:hierBranch val="init"/>
        </dgm:presLayoutVars>
      </dgm:prSet>
      <dgm:spPr/>
    </dgm:pt>
    <dgm:pt modelId="{51C8E1E8-166A-4A34-83E2-46DBBE544997}" type="pres">
      <dgm:prSet presAssocID="{083607D5-FFA5-451A-B955-3C7ED55392C1}" presName="rootComposite" presStyleCnt="0"/>
      <dgm:spPr/>
    </dgm:pt>
    <dgm:pt modelId="{18380192-6202-46AD-B9C7-2F4A1EEF842A}" type="pres">
      <dgm:prSet presAssocID="{083607D5-FFA5-451A-B955-3C7ED55392C1}" presName="rootText" presStyleLbl="node4" presStyleIdx="66" presStyleCnt="67" custLinFactY="-98577" custLinFactNeighborX="-45804" custLinFactNeighborY="-1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2A61426A-B914-4B98-A92F-1359CB7CEDF0}" type="pres">
      <dgm:prSet presAssocID="{083607D5-FFA5-451A-B955-3C7ED55392C1}" presName="rootConnector" presStyleLbl="node4" presStyleIdx="66" presStyleCnt="67"/>
      <dgm:spPr/>
      <dgm:t>
        <a:bodyPr/>
        <a:lstStyle/>
        <a:p>
          <a:endParaRPr lang="it-IT"/>
        </a:p>
      </dgm:t>
    </dgm:pt>
    <dgm:pt modelId="{393DF63C-F624-4848-A767-EE7FAD9F1127}" type="pres">
      <dgm:prSet presAssocID="{083607D5-FFA5-451A-B955-3C7ED55392C1}" presName="hierChild4" presStyleCnt="0"/>
      <dgm:spPr/>
    </dgm:pt>
    <dgm:pt modelId="{02F6589A-7046-448D-B4B8-1C893BDCD7E5}" type="pres">
      <dgm:prSet presAssocID="{083607D5-FFA5-451A-B955-3C7ED55392C1}" presName="hierChild5" presStyleCnt="0"/>
      <dgm:spPr/>
    </dgm:pt>
    <dgm:pt modelId="{AE7695CA-4EC5-484A-81DE-AA28E8158DB9}" type="pres">
      <dgm:prSet presAssocID="{58CE6DCF-C488-46B3-BA7F-CC385FDD2361}" presName="hierChild5" presStyleCnt="0"/>
      <dgm:spPr/>
    </dgm:pt>
    <dgm:pt modelId="{B2EC4A75-4E9C-4FAA-B7CC-F274DFFDBF9E}" type="pres">
      <dgm:prSet presAssocID="{4D111448-DE87-4C97-AB32-0811477F9999}" presName="hierChild5" presStyleCnt="0"/>
      <dgm:spPr/>
    </dgm:pt>
    <dgm:pt modelId="{4635599D-075A-4B88-BD96-BF0841B471B4}" type="pres">
      <dgm:prSet presAssocID="{2DA54D81-E108-44EA-A9D2-C8E335EE3F41}" presName="Name111" presStyleLbl="parChTrans1D4" presStyleIdx="68" presStyleCnt="72"/>
      <dgm:spPr/>
      <dgm:t>
        <a:bodyPr/>
        <a:lstStyle/>
        <a:p>
          <a:endParaRPr lang="it-IT"/>
        </a:p>
      </dgm:t>
    </dgm:pt>
    <dgm:pt modelId="{B7BF9A9F-6A11-4481-AC6B-81A22A7F2A96}" type="pres">
      <dgm:prSet presAssocID="{F19C79DA-DEF7-4BB6-A9C2-B1BC707FF6D6}" presName="hierRoot3" presStyleCnt="0">
        <dgm:presLayoutVars>
          <dgm:hierBranch/>
        </dgm:presLayoutVars>
      </dgm:prSet>
      <dgm:spPr/>
    </dgm:pt>
    <dgm:pt modelId="{8B38E6F2-25E2-4883-B27D-78B30535E176}" type="pres">
      <dgm:prSet presAssocID="{F19C79DA-DEF7-4BB6-A9C2-B1BC707FF6D6}" presName="rootComposite3" presStyleCnt="0"/>
      <dgm:spPr/>
    </dgm:pt>
    <dgm:pt modelId="{DE6211A7-631F-4D91-80B3-65CE892B3368}" type="pres">
      <dgm:prSet presAssocID="{F19C79DA-DEF7-4BB6-A9C2-B1BC707FF6D6}" presName="rootText3" presStyleLbl="asst3" presStyleIdx="1" presStyleCnt="5" custLinFactX="91811" custLinFactY="-100000" custLinFactNeighborX="100000" custLinFactNeighborY="-19085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E3EC21A0-5D22-4439-85AE-A95420489694}" type="pres">
      <dgm:prSet presAssocID="{F19C79DA-DEF7-4BB6-A9C2-B1BC707FF6D6}" presName="rootConnector3" presStyleLbl="asst3" presStyleIdx="1" presStyleCnt="5"/>
      <dgm:spPr/>
      <dgm:t>
        <a:bodyPr/>
        <a:lstStyle/>
        <a:p>
          <a:endParaRPr lang="it-IT"/>
        </a:p>
      </dgm:t>
    </dgm:pt>
    <dgm:pt modelId="{2133744F-EE2D-4436-B887-A4E76B70821C}" type="pres">
      <dgm:prSet presAssocID="{F19C79DA-DEF7-4BB6-A9C2-B1BC707FF6D6}" presName="hierChild6" presStyleCnt="0"/>
      <dgm:spPr/>
    </dgm:pt>
    <dgm:pt modelId="{D4D3E86C-C50E-4A99-B43A-69215BC14ED2}" type="pres">
      <dgm:prSet presAssocID="{F19C79DA-DEF7-4BB6-A9C2-B1BC707FF6D6}" presName="hierChild7" presStyleCnt="0"/>
      <dgm:spPr/>
    </dgm:pt>
    <dgm:pt modelId="{C23E4081-9037-4B5B-9B36-072EAF13C9E2}" type="pres">
      <dgm:prSet presAssocID="{C5B45AA2-40AD-4AC2-9D64-103D3CEA3DC3}" presName="Name111" presStyleLbl="parChTrans1D4" presStyleIdx="69" presStyleCnt="72"/>
      <dgm:spPr/>
      <dgm:t>
        <a:bodyPr/>
        <a:lstStyle/>
        <a:p>
          <a:endParaRPr lang="it-IT"/>
        </a:p>
      </dgm:t>
    </dgm:pt>
    <dgm:pt modelId="{60591A53-8286-426F-94B6-8E84926DAF49}" type="pres">
      <dgm:prSet presAssocID="{5C872007-D12A-4A20-9BED-773A671356F8}" presName="hierRoot3" presStyleCnt="0">
        <dgm:presLayoutVars>
          <dgm:hierBranch val="r"/>
        </dgm:presLayoutVars>
      </dgm:prSet>
      <dgm:spPr/>
    </dgm:pt>
    <dgm:pt modelId="{F8C40ED0-5753-4E57-8AC9-6A5B58231A55}" type="pres">
      <dgm:prSet presAssocID="{5C872007-D12A-4A20-9BED-773A671356F8}" presName="rootComposite3" presStyleCnt="0"/>
      <dgm:spPr/>
    </dgm:pt>
    <dgm:pt modelId="{E44FAB59-FC3C-4E93-B607-C4D459A611DC}" type="pres">
      <dgm:prSet presAssocID="{5C872007-D12A-4A20-9BED-773A671356F8}" presName="rootText3" presStyleLbl="asst3" presStyleIdx="2" presStyleCnt="5" custLinFactY="-165666" custLinFactNeighborX="-45804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76DB677D-B193-4D6B-A85A-24E9DBD8E1AE}" type="pres">
      <dgm:prSet presAssocID="{5C872007-D12A-4A20-9BED-773A671356F8}" presName="rootConnector3" presStyleLbl="asst3" presStyleIdx="2" presStyleCnt="5"/>
      <dgm:spPr/>
      <dgm:t>
        <a:bodyPr/>
        <a:lstStyle/>
        <a:p>
          <a:endParaRPr lang="it-IT"/>
        </a:p>
      </dgm:t>
    </dgm:pt>
    <dgm:pt modelId="{1236298D-AB7C-461C-B6D2-A85D24EDC988}" type="pres">
      <dgm:prSet presAssocID="{5C872007-D12A-4A20-9BED-773A671356F8}" presName="hierChild6" presStyleCnt="0"/>
      <dgm:spPr/>
    </dgm:pt>
    <dgm:pt modelId="{E9484336-C86F-488B-850F-DD2AA47A7B7B}" type="pres">
      <dgm:prSet presAssocID="{5C872007-D12A-4A20-9BED-773A671356F8}" presName="hierChild7" presStyleCnt="0"/>
      <dgm:spPr/>
    </dgm:pt>
    <dgm:pt modelId="{257C623D-CAC8-4D5E-8FC9-CEBA5D62A872}" type="pres">
      <dgm:prSet presAssocID="{81A9A727-7A1F-45FC-8B02-44B5ED73EBCB}" presName="Name111" presStyleLbl="parChTrans1D4" presStyleIdx="70" presStyleCnt="72"/>
      <dgm:spPr/>
      <dgm:t>
        <a:bodyPr/>
        <a:lstStyle/>
        <a:p>
          <a:endParaRPr lang="it-IT"/>
        </a:p>
      </dgm:t>
    </dgm:pt>
    <dgm:pt modelId="{8B0E7E68-1CC7-46C9-B115-2CB5A2EF27F7}" type="pres">
      <dgm:prSet presAssocID="{50DDCA77-1575-4B41-AEE5-227DF1BAF263}" presName="hierRoot3" presStyleCnt="0">
        <dgm:presLayoutVars>
          <dgm:hierBranch val="init"/>
        </dgm:presLayoutVars>
      </dgm:prSet>
      <dgm:spPr/>
    </dgm:pt>
    <dgm:pt modelId="{DEE5213E-26A5-4824-B73D-3165B4E4A39D}" type="pres">
      <dgm:prSet presAssocID="{50DDCA77-1575-4B41-AEE5-227DF1BAF263}" presName="rootComposite3" presStyleCnt="0"/>
      <dgm:spPr/>
    </dgm:pt>
    <dgm:pt modelId="{D16B874C-64B9-4D16-AB58-37BF3A40551E}" type="pres">
      <dgm:prSet presAssocID="{50DDCA77-1575-4B41-AEE5-227DF1BAF263}" presName="rootText3" presStyleLbl="asst3" presStyleIdx="3" presStyleCnt="5" custLinFactX="91811" custLinFactY="-100000" custLinFactNeighborX="100000" custLinFactNeighborY="-19755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065710D7-6E6F-4118-8540-BB66F76D8069}" type="pres">
      <dgm:prSet presAssocID="{50DDCA77-1575-4B41-AEE5-227DF1BAF263}" presName="rootConnector3" presStyleLbl="asst3" presStyleIdx="3" presStyleCnt="5"/>
      <dgm:spPr/>
      <dgm:t>
        <a:bodyPr/>
        <a:lstStyle/>
        <a:p>
          <a:endParaRPr lang="it-IT"/>
        </a:p>
      </dgm:t>
    </dgm:pt>
    <dgm:pt modelId="{165307C2-E839-4300-8C97-B7FD889EC361}" type="pres">
      <dgm:prSet presAssocID="{50DDCA77-1575-4B41-AEE5-227DF1BAF263}" presName="hierChild6" presStyleCnt="0"/>
      <dgm:spPr/>
    </dgm:pt>
    <dgm:pt modelId="{3222D880-8A8B-4F8D-9B98-2FF085A6A80A}" type="pres">
      <dgm:prSet presAssocID="{50DDCA77-1575-4B41-AEE5-227DF1BAF263}" presName="hierChild7" presStyleCnt="0"/>
      <dgm:spPr/>
    </dgm:pt>
    <dgm:pt modelId="{AFCB6662-1595-4EFD-B184-063C4BA2319E}" type="pres">
      <dgm:prSet presAssocID="{E66AA14D-08E7-4CE1-B684-AE832E5AA91D}" presName="Name111" presStyleLbl="parChTrans1D4" presStyleIdx="71" presStyleCnt="72"/>
      <dgm:spPr/>
      <dgm:t>
        <a:bodyPr/>
        <a:lstStyle/>
        <a:p>
          <a:endParaRPr lang="it-IT"/>
        </a:p>
      </dgm:t>
    </dgm:pt>
    <dgm:pt modelId="{4EE548B6-8B83-4CB3-81DA-8B2A7DFB0E56}" type="pres">
      <dgm:prSet presAssocID="{18146724-8BD8-445C-82BC-7CD8E40850B6}" presName="hierRoot3" presStyleCnt="0">
        <dgm:presLayoutVars>
          <dgm:hierBranch val="init"/>
        </dgm:presLayoutVars>
      </dgm:prSet>
      <dgm:spPr/>
    </dgm:pt>
    <dgm:pt modelId="{E80FA204-F72C-4796-959B-2F7F975B5BE3}" type="pres">
      <dgm:prSet presAssocID="{18146724-8BD8-445C-82BC-7CD8E40850B6}" presName="rootComposite3" presStyleCnt="0"/>
      <dgm:spPr/>
    </dgm:pt>
    <dgm:pt modelId="{BAEB6214-0D61-4A6C-ABA1-EC3B63946FAA}" type="pres">
      <dgm:prSet presAssocID="{18146724-8BD8-445C-82BC-7CD8E40850B6}" presName="rootText3" presStyleLbl="asst3" presStyleIdx="4" presStyleCnt="5" custLinFactY="-165666" custLinFactNeighborX="-45804" custLinFactNeighborY="-20000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3D3CA570-A18B-4DA8-8269-B516962430F1}" type="pres">
      <dgm:prSet presAssocID="{18146724-8BD8-445C-82BC-7CD8E40850B6}" presName="rootConnector3" presStyleLbl="asst3" presStyleIdx="4" presStyleCnt="5"/>
      <dgm:spPr/>
      <dgm:t>
        <a:bodyPr/>
        <a:lstStyle/>
        <a:p>
          <a:endParaRPr lang="it-IT"/>
        </a:p>
      </dgm:t>
    </dgm:pt>
    <dgm:pt modelId="{010CAAB4-07FB-405E-825E-790FAEFD1B72}" type="pres">
      <dgm:prSet presAssocID="{18146724-8BD8-445C-82BC-7CD8E40850B6}" presName="hierChild6" presStyleCnt="0"/>
      <dgm:spPr/>
    </dgm:pt>
    <dgm:pt modelId="{AAE551DE-F5EB-4562-870F-A60846DAC752}" type="pres">
      <dgm:prSet presAssocID="{18146724-8BD8-445C-82BC-7CD8E40850B6}" presName="hierChild7" presStyleCnt="0"/>
      <dgm:spPr/>
    </dgm:pt>
    <dgm:pt modelId="{12E605E0-659B-4D07-A761-C9893563D0E8}" type="pres">
      <dgm:prSet presAssocID="{98FBC253-4975-4993-8AE7-96E0AE88A05B}" presName="hierChild5" presStyleCnt="0"/>
      <dgm:spPr/>
    </dgm:pt>
    <dgm:pt modelId="{F54467A7-D04A-4541-BC27-A09E0CA7A30D}" type="pres">
      <dgm:prSet presAssocID="{2363A88D-D47B-4941-BF0A-24126A99BE98}" presName="Name111" presStyleLbl="parChTrans1D3" presStyleIdx="5" presStyleCnt="15"/>
      <dgm:spPr/>
      <dgm:t>
        <a:bodyPr/>
        <a:lstStyle/>
        <a:p>
          <a:endParaRPr lang="it-IT"/>
        </a:p>
      </dgm:t>
    </dgm:pt>
    <dgm:pt modelId="{3763A8E0-2EA8-4A6C-8A26-845877AA9DF1}" type="pres">
      <dgm:prSet presAssocID="{4B57D815-1CE0-4895-B299-00A8AEE7C85D}" presName="hierRoot3" presStyleCnt="0">
        <dgm:presLayoutVars>
          <dgm:hierBranch val="init"/>
        </dgm:presLayoutVars>
      </dgm:prSet>
      <dgm:spPr/>
    </dgm:pt>
    <dgm:pt modelId="{25174B6C-9C7A-49D9-A1A6-FD223CC7B3DB}" type="pres">
      <dgm:prSet presAssocID="{4B57D815-1CE0-4895-B299-00A8AEE7C85D}" presName="rootComposite3" presStyleCnt="0"/>
      <dgm:spPr/>
    </dgm:pt>
    <dgm:pt modelId="{FFD8E046-7478-44C4-8F99-6812F85D8210}" type="pres">
      <dgm:prSet presAssocID="{4B57D815-1CE0-4895-B299-00A8AEE7C85D}" presName="rootText3" presStyleLbl="asst2" presStyleIdx="0" presStyleCnt="1" custScaleX="132176" custScaleY="132176" custLinFactX="100000" custLinFactY="-200000" custLinFactNeighborX="100785" custLinFactNeighborY="-271123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it-IT"/>
        </a:p>
      </dgm:t>
    </dgm:pt>
    <dgm:pt modelId="{AE9F670B-0D00-447E-AE68-24105BA8D6ED}" type="pres">
      <dgm:prSet presAssocID="{4B57D815-1CE0-4895-B299-00A8AEE7C85D}" presName="rootConnector3" presStyleLbl="asst2" presStyleIdx="0" presStyleCnt="1"/>
      <dgm:spPr/>
      <dgm:t>
        <a:bodyPr/>
        <a:lstStyle/>
        <a:p>
          <a:endParaRPr lang="it-IT"/>
        </a:p>
      </dgm:t>
    </dgm:pt>
    <dgm:pt modelId="{436740E2-EF82-468B-B297-A8DFEF3E926B}" type="pres">
      <dgm:prSet presAssocID="{4B57D815-1CE0-4895-B299-00A8AEE7C85D}" presName="hierChild6" presStyleCnt="0"/>
      <dgm:spPr/>
    </dgm:pt>
    <dgm:pt modelId="{64758F92-F520-4228-AD35-9060804B7FF5}" type="pres">
      <dgm:prSet presAssocID="{4B57D815-1CE0-4895-B299-00A8AEE7C85D}" presName="hierChild7" presStyleCnt="0"/>
      <dgm:spPr/>
    </dgm:pt>
    <dgm:pt modelId="{F5DC9449-0E6F-447E-A2CF-FEFBDA6BE0FE}" type="pres">
      <dgm:prSet presAssocID="{2F8362E8-2E38-42F6-9AF2-FB6B03C0CC08}" presName="hierChild3" presStyleCnt="0"/>
      <dgm:spPr/>
    </dgm:pt>
    <dgm:pt modelId="{1C95B93A-4138-4F31-BAEA-A850203A1F44}" type="pres">
      <dgm:prSet presAssocID="{6D2F2F6D-4989-4D8D-BD67-3A0811FCED6D}" presName="Name111" presStyleLbl="parChTrans1D2" presStyleIdx="1" presStyleCnt="5"/>
      <dgm:spPr/>
      <dgm:t>
        <a:bodyPr/>
        <a:lstStyle/>
        <a:p>
          <a:endParaRPr lang="it-IT"/>
        </a:p>
      </dgm:t>
    </dgm:pt>
    <dgm:pt modelId="{37CF6B05-57C2-4775-A4A0-5CC91ED6C478}" type="pres">
      <dgm:prSet presAssocID="{68746DC1-5A34-4AC8-9C94-CDE39ACF3159}" presName="hierRoot3" presStyleCnt="0">
        <dgm:presLayoutVars>
          <dgm:hierBranch val="init"/>
        </dgm:presLayoutVars>
      </dgm:prSet>
      <dgm:spPr/>
    </dgm:pt>
    <dgm:pt modelId="{DD417E4F-1492-444F-BAFB-27BEF5E4647B}" type="pres">
      <dgm:prSet presAssocID="{68746DC1-5A34-4AC8-9C94-CDE39ACF3159}" presName="rootComposite3" presStyleCnt="0"/>
      <dgm:spPr/>
    </dgm:pt>
    <dgm:pt modelId="{4362333E-CC8E-466D-83A7-BAEF794006C0}" type="pres">
      <dgm:prSet presAssocID="{68746DC1-5A34-4AC8-9C94-CDE39ACF3159}" presName="rootText3" presStyleLbl="asst1" presStyleIdx="0" presStyleCnt="13" custScaleX="212150" custScaleY="218471" custLinFactX="51499" custLinFactY="100000" custLinFactNeighborX="100000" custLinFactNeighborY="122685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it-IT"/>
        </a:p>
      </dgm:t>
    </dgm:pt>
    <dgm:pt modelId="{414E16DC-9FD4-4273-AA71-6A9D93C7C2EF}" type="pres">
      <dgm:prSet presAssocID="{68746DC1-5A34-4AC8-9C94-CDE39ACF3159}" presName="rootConnector3" presStyleLbl="asst1" presStyleIdx="0" presStyleCnt="13"/>
      <dgm:spPr/>
      <dgm:t>
        <a:bodyPr/>
        <a:lstStyle/>
        <a:p>
          <a:endParaRPr lang="it-IT"/>
        </a:p>
      </dgm:t>
    </dgm:pt>
    <dgm:pt modelId="{B9C51195-8273-4D46-9617-C731226B85F3}" type="pres">
      <dgm:prSet presAssocID="{68746DC1-5A34-4AC8-9C94-CDE39ACF3159}" presName="hierChild6" presStyleCnt="0"/>
      <dgm:spPr/>
    </dgm:pt>
    <dgm:pt modelId="{D5F5231F-24D6-44F8-8B69-42E251F8609C}" type="pres">
      <dgm:prSet presAssocID="{68746DC1-5A34-4AC8-9C94-CDE39ACF3159}" presName="hierChild7" presStyleCnt="0"/>
      <dgm:spPr/>
    </dgm:pt>
    <dgm:pt modelId="{6017234E-44EE-4292-AC92-1FFF02B30C7A}" type="pres">
      <dgm:prSet presAssocID="{07407F5E-17C6-4BFC-8D99-C4F224F72D5C}" presName="Name111" presStyleLbl="parChTrans1D2" presStyleIdx="2" presStyleCnt="5"/>
      <dgm:spPr/>
      <dgm:t>
        <a:bodyPr/>
        <a:lstStyle/>
        <a:p>
          <a:endParaRPr lang="it-IT"/>
        </a:p>
      </dgm:t>
    </dgm:pt>
    <dgm:pt modelId="{0B292C27-C334-479A-B0BE-0FF5EF5F462A}" type="pres">
      <dgm:prSet presAssocID="{A2210036-B7AA-4306-B8B2-B771431DBCB7}" presName="hierRoot3" presStyleCnt="0">
        <dgm:presLayoutVars>
          <dgm:hierBranch val="l"/>
        </dgm:presLayoutVars>
      </dgm:prSet>
      <dgm:spPr/>
    </dgm:pt>
    <dgm:pt modelId="{F14787F4-FC12-4133-9B7B-883F415DCEFE}" type="pres">
      <dgm:prSet presAssocID="{A2210036-B7AA-4306-B8B2-B771431DBCB7}" presName="rootComposite3" presStyleCnt="0"/>
      <dgm:spPr/>
    </dgm:pt>
    <dgm:pt modelId="{A44462D8-0B8A-407F-AE13-64EB7CEB7477}" type="pres">
      <dgm:prSet presAssocID="{A2210036-B7AA-4306-B8B2-B771431DBCB7}" presName="rootText3" presStyleLbl="asst1" presStyleIdx="1" presStyleCnt="13" custScaleX="110147" custScaleY="102804" custLinFactX="-300000" custLinFactY="100000" custLinFactNeighborX="-346100" custLinFactNeighborY="18771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it-IT"/>
        </a:p>
      </dgm:t>
    </dgm:pt>
    <dgm:pt modelId="{BCC33743-30AE-455E-A98A-3A13DCF8BF2D}" type="pres">
      <dgm:prSet presAssocID="{A2210036-B7AA-4306-B8B2-B771431DBCB7}" presName="rootConnector3" presStyleLbl="asst1" presStyleIdx="1" presStyleCnt="13"/>
      <dgm:spPr/>
      <dgm:t>
        <a:bodyPr/>
        <a:lstStyle/>
        <a:p>
          <a:endParaRPr lang="it-IT"/>
        </a:p>
      </dgm:t>
    </dgm:pt>
    <dgm:pt modelId="{89BF8184-06B0-40A9-AF72-5573AA60036D}" type="pres">
      <dgm:prSet presAssocID="{A2210036-B7AA-4306-B8B2-B771431DBCB7}" presName="hierChild6" presStyleCnt="0"/>
      <dgm:spPr/>
    </dgm:pt>
    <dgm:pt modelId="{E38D59E3-925E-4CC5-B0D6-2462DD42947A}" type="pres">
      <dgm:prSet presAssocID="{A2210036-B7AA-4306-B8B2-B771431DBCB7}" presName="hierChild7" presStyleCnt="0"/>
      <dgm:spPr/>
    </dgm:pt>
    <dgm:pt modelId="{37255397-16A7-434E-83F1-DA7733DA5ED6}" type="pres">
      <dgm:prSet presAssocID="{9C8C39B8-01F3-46FD-B4A8-7925FEA90B77}" presName="Name111" presStyleLbl="parChTrans1D3" presStyleIdx="6" presStyleCnt="15"/>
      <dgm:spPr/>
      <dgm:t>
        <a:bodyPr/>
        <a:lstStyle/>
        <a:p>
          <a:endParaRPr lang="it-IT"/>
        </a:p>
      </dgm:t>
    </dgm:pt>
    <dgm:pt modelId="{F44C046C-503A-49E9-A434-630C7099ED4A}" type="pres">
      <dgm:prSet presAssocID="{0BCF20F8-1E99-4713-9429-3C748DAE8989}" presName="hierRoot3" presStyleCnt="0">
        <dgm:presLayoutVars>
          <dgm:hierBranch val="r"/>
        </dgm:presLayoutVars>
      </dgm:prSet>
      <dgm:spPr/>
    </dgm:pt>
    <dgm:pt modelId="{36EE0CE8-D02C-40A5-B48E-002422A2FCA6}" type="pres">
      <dgm:prSet presAssocID="{0BCF20F8-1E99-4713-9429-3C748DAE8989}" presName="rootComposite3" presStyleCnt="0"/>
      <dgm:spPr/>
    </dgm:pt>
    <dgm:pt modelId="{9A833FEB-57A6-40DA-89D5-24308B7AF539}" type="pres">
      <dgm:prSet presAssocID="{0BCF20F8-1E99-4713-9429-3C748DAE8989}" presName="rootText3" presStyleLbl="asst1" presStyleIdx="2" presStyleCnt="13" custLinFactX="-398195" custLinFactY="100000" custLinFactNeighborX="-400000" custLinFactNeighborY="1801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FEB323B-BAEE-4836-9DF4-FCA405D984D6}" type="pres">
      <dgm:prSet presAssocID="{0BCF20F8-1E99-4713-9429-3C748DAE8989}" presName="rootConnector3" presStyleLbl="asst1" presStyleIdx="2" presStyleCnt="13"/>
      <dgm:spPr/>
      <dgm:t>
        <a:bodyPr/>
        <a:lstStyle/>
        <a:p>
          <a:endParaRPr lang="it-IT"/>
        </a:p>
      </dgm:t>
    </dgm:pt>
    <dgm:pt modelId="{439FF273-04D4-45A2-8D19-7F1366BACA1E}" type="pres">
      <dgm:prSet presAssocID="{0BCF20F8-1E99-4713-9429-3C748DAE8989}" presName="hierChild6" presStyleCnt="0"/>
      <dgm:spPr/>
    </dgm:pt>
    <dgm:pt modelId="{D6AF96F3-C472-45E0-B209-8ABBE295F153}" type="pres">
      <dgm:prSet presAssocID="{0BCF20F8-1E99-4713-9429-3C748DAE8989}" presName="hierChild7" presStyleCnt="0"/>
      <dgm:spPr/>
    </dgm:pt>
    <dgm:pt modelId="{C13E7309-C413-4641-8ADE-CC3629BCF515}" type="pres">
      <dgm:prSet presAssocID="{C41548FA-17D2-47AB-ADAB-57BF03E1C745}" presName="Name111" presStyleLbl="parChTrans1D3" presStyleIdx="7" presStyleCnt="15"/>
      <dgm:spPr/>
      <dgm:t>
        <a:bodyPr/>
        <a:lstStyle/>
        <a:p>
          <a:endParaRPr lang="it-IT"/>
        </a:p>
      </dgm:t>
    </dgm:pt>
    <dgm:pt modelId="{3B546493-89C8-4563-B80C-BD5860273ED7}" type="pres">
      <dgm:prSet presAssocID="{A3E63C86-7040-46C6-A839-524139DDCF0F}" presName="hierRoot3" presStyleCnt="0">
        <dgm:presLayoutVars>
          <dgm:hierBranch val="l"/>
        </dgm:presLayoutVars>
      </dgm:prSet>
      <dgm:spPr/>
    </dgm:pt>
    <dgm:pt modelId="{F61D4CE4-C4CD-4D4F-95D4-AB641EE6FD81}" type="pres">
      <dgm:prSet presAssocID="{A3E63C86-7040-46C6-A839-524139DDCF0F}" presName="rootComposite3" presStyleCnt="0"/>
      <dgm:spPr/>
    </dgm:pt>
    <dgm:pt modelId="{B7ECD7B1-A36C-42BD-9772-A57998591E07}" type="pres">
      <dgm:prSet presAssocID="{A3E63C86-7040-46C6-A839-524139DDCF0F}" presName="rootText3" presStyleLbl="asst1" presStyleIdx="3" presStyleCnt="13" custLinFactX="-387004" custLinFactY="100000" custLinFactNeighborX="-400000" custLinFactNeighborY="1801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7887B0E-9FE8-4D68-83CE-773F07779A5D}" type="pres">
      <dgm:prSet presAssocID="{A3E63C86-7040-46C6-A839-524139DDCF0F}" presName="rootConnector3" presStyleLbl="asst1" presStyleIdx="3" presStyleCnt="13"/>
      <dgm:spPr/>
      <dgm:t>
        <a:bodyPr/>
        <a:lstStyle/>
        <a:p>
          <a:endParaRPr lang="it-IT"/>
        </a:p>
      </dgm:t>
    </dgm:pt>
    <dgm:pt modelId="{3A0F0C56-A10B-4B25-90FC-E941E9CA48D0}" type="pres">
      <dgm:prSet presAssocID="{A3E63C86-7040-46C6-A839-524139DDCF0F}" presName="hierChild6" presStyleCnt="0"/>
      <dgm:spPr/>
    </dgm:pt>
    <dgm:pt modelId="{8CAAB722-B381-446C-867E-0531ED38BE4A}" type="pres">
      <dgm:prSet presAssocID="{A3E63C86-7040-46C6-A839-524139DDCF0F}" presName="hierChild7" presStyleCnt="0"/>
      <dgm:spPr/>
    </dgm:pt>
    <dgm:pt modelId="{6BD4E767-9111-452D-BD14-21C15E8A5C78}" type="pres">
      <dgm:prSet presAssocID="{707895E3-992F-4F90-B6B1-4EAF4263E554}" presName="Name111" presStyleLbl="parChTrans1D3" presStyleIdx="8" presStyleCnt="15"/>
      <dgm:spPr/>
      <dgm:t>
        <a:bodyPr/>
        <a:lstStyle/>
        <a:p>
          <a:endParaRPr lang="it-IT"/>
        </a:p>
      </dgm:t>
    </dgm:pt>
    <dgm:pt modelId="{A9DCEA7C-3428-41ED-83A6-0452BF41CDFE}" type="pres">
      <dgm:prSet presAssocID="{3D805359-A23F-45F7-9556-90768D61B74E}" presName="hierRoot3" presStyleCnt="0">
        <dgm:presLayoutVars>
          <dgm:hierBranch val="init"/>
        </dgm:presLayoutVars>
      </dgm:prSet>
      <dgm:spPr/>
    </dgm:pt>
    <dgm:pt modelId="{6F77DEB8-3C1D-4879-9D1D-0D0EB934C1EE}" type="pres">
      <dgm:prSet presAssocID="{3D805359-A23F-45F7-9556-90768D61B74E}" presName="rootComposite3" presStyleCnt="0"/>
      <dgm:spPr/>
    </dgm:pt>
    <dgm:pt modelId="{C9D77B70-752D-4A74-97CE-565409776C5F}" type="pres">
      <dgm:prSet presAssocID="{3D805359-A23F-45F7-9556-90768D61B74E}" presName="rootText3" presStyleLbl="asst1" presStyleIdx="4" presStyleCnt="13" custLinFactX="-398195" custLinFactY="100000" custLinFactNeighborX="-400000" custLinFactNeighborY="180125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FEC94D6-3324-4BAC-A057-3FA5791007E7}" type="pres">
      <dgm:prSet presAssocID="{3D805359-A23F-45F7-9556-90768D61B74E}" presName="rootConnector3" presStyleLbl="asst1" presStyleIdx="4" presStyleCnt="13"/>
      <dgm:spPr/>
      <dgm:t>
        <a:bodyPr/>
        <a:lstStyle/>
        <a:p>
          <a:endParaRPr lang="it-IT"/>
        </a:p>
      </dgm:t>
    </dgm:pt>
    <dgm:pt modelId="{FE52544E-3BE9-40C4-B842-000179DB5171}" type="pres">
      <dgm:prSet presAssocID="{3D805359-A23F-45F7-9556-90768D61B74E}" presName="hierChild6" presStyleCnt="0"/>
      <dgm:spPr/>
    </dgm:pt>
    <dgm:pt modelId="{F87D5475-1788-456C-9D87-51B917DB1054}" type="pres">
      <dgm:prSet presAssocID="{3D805359-A23F-45F7-9556-90768D61B74E}" presName="hierChild7" presStyleCnt="0"/>
      <dgm:spPr/>
    </dgm:pt>
    <dgm:pt modelId="{6FAA6DE7-BC91-4818-A5D9-86D2C6EA4C5B}" type="pres">
      <dgm:prSet presAssocID="{EBFDA459-82B1-423E-93D2-ECAC44061B4C}" presName="Name111" presStyleLbl="parChTrans1D3" presStyleIdx="9" presStyleCnt="15"/>
      <dgm:spPr/>
      <dgm:t>
        <a:bodyPr/>
        <a:lstStyle/>
        <a:p>
          <a:endParaRPr lang="it-IT"/>
        </a:p>
      </dgm:t>
    </dgm:pt>
    <dgm:pt modelId="{6950216C-FEB5-4B59-8577-2998317979ED}" type="pres">
      <dgm:prSet presAssocID="{3E2E9856-52B1-48D9-A5F9-D28F01DF1090}" presName="hierRoot3" presStyleCnt="0">
        <dgm:presLayoutVars>
          <dgm:hierBranch val="init"/>
        </dgm:presLayoutVars>
      </dgm:prSet>
      <dgm:spPr/>
    </dgm:pt>
    <dgm:pt modelId="{44D9AA7F-3D3E-4474-B60D-FCAEC57FEB30}" type="pres">
      <dgm:prSet presAssocID="{3E2E9856-52B1-48D9-A5F9-D28F01DF1090}" presName="rootComposite3" presStyleCnt="0"/>
      <dgm:spPr/>
    </dgm:pt>
    <dgm:pt modelId="{9FD21427-6798-4D51-B421-18F546153611}" type="pres">
      <dgm:prSet presAssocID="{3E2E9856-52B1-48D9-A5F9-D28F01DF1090}" presName="rootText3" presStyleLbl="asst1" presStyleIdx="5" presStyleCnt="13" custLinFactX="-387004" custLinFactY="100000" custLinFactNeighborX="-400000" custLinFactNeighborY="18153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D646548E-2511-4915-9B8B-503EF8CDDD74}" type="pres">
      <dgm:prSet presAssocID="{3E2E9856-52B1-48D9-A5F9-D28F01DF1090}" presName="rootConnector3" presStyleLbl="asst1" presStyleIdx="5" presStyleCnt="13"/>
      <dgm:spPr/>
      <dgm:t>
        <a:bodyPr/>
        <a:lstStyle/>
        <a:p>
          <a:endParaRPr lang="it-IT"/>
        </a:p>
      </dgm:t>
    </dgm:pt>
    <dgm:pt modelId="{ED245CF0-C93D-479B-9EAA-85312A0A74CF}" type="pres">
      <dgm:prSet presAssocID="{3E2E9856-52B1-48D9-A5F9-D28F01DF1090}" presName="hierChild6" presStyleCnt="0"/>
      <dgm:spPr/>
    </dgm:pt>
    <dgm:pt modelId="{667C861B-ED6A-4FDE-8909-2DC919692AFD}" type="pres">
      <dgm:prSet presAssocID="{3E2E9856-52B1-48D9-A5F9-D28F01DF1090}" presName="hierChild7" presStyleCnt="0"/>
      <dgm:spPr/>
    </dgm:pt>
    <dgm:pt modelId="{D9E101E4-3FA9-4FB0-A3CE-6B5BF2A13015}" type="pres">
      <dgm:prSet presAssocID="{B4045430-B1C5-4BDE-B067-68B3B998E0FE}" presName="Name111" presStyleLbl="parChTrans1D3" presStyleIdx="10" presStyleCnt="15"/>
      <dgm:spPr/>
      <dgm:t>
        <a:bodyPr/>
        <a:lstStyle/>
        <a:p>
          <a:endParaRPr lang="it-IT"/>
        </a:p>
      </dgm:t>
    </dgm:pt>
    <dgm:pt modelId="{17573566-CA06-4323-95DE-05F23AAD84CE}" type="pres">
      <dgm:prSet presAssocID="{4F8BBB1B-8491-470D-8BDA-82969F0BF240}" presName="hierRoot3" presStyleCnt="0">
        <dgm:presLayoutVars>
          <dgm:hierBranch val="init"/>
        </dgm:presLayoutVars>
      </dgm:prSet>
      <dgm:spPr/>
    </dgm:pt>
    <dgm:pt modelId="{EC4EA576-A764-4F14-A330-D93C86078429}" type="pres">
      <dgm:prSet presAssocID="{4F8BBB1B-8491-470D-8BDA-82969F0BF240}" presName="rootComposite3" presStyleCnt="0"/>
      <dgm:spPr/>
    </dgm:pt>
    <dgm:pt modelId="{FC2CE58E-14F9-4990-A448-AA070538C333}" type="pres">
      <dgm:prSet presAssocID="{4F8BBB1B-8491-470D-8BDA-82969F0BF240}" presName="rootText3" presStyleLbl="asst1" presStyleIdx="6" presStyleCnt="13" custLinFactX="-398195" custLinFactY="100000" custLinFactNeighborX="-400000" custLinFactNeighborY="18464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E03D5987-B9AC-4AD2-9D19-2FA7B8C7CC43}" type="pres">
      <dgm:prSet presAssocID="{4F8BBB1B-8491-470D-8BDA-82969F0BF240}" presName="rootConnector3" presStyleLbl="asst1" presStyleIdx="6" presStyleCnt="13"/>
      <dgm:spPr/>
      <dgm:t>
        <a:bodyPr/>
        <a:lstStyle/>
        <a:p>
          <a:endParaRPr lang="it-IT"/>
        </a:p>
      </dgm:t>
    </dgm:pt>
    <dgm:pt modelId="{5C7B1AE8-A0D6-474A-B636-5AE972C2B155}" type="pres">
      <dgm:prSet presAssocID="{4F8BBB1B-8491-470D-8BDA-82969F0BF240}" presName="hierChild6" presStyleCnt="0"/>
      <dgm:spPr/>
    </dgm:pt>
    <dgm:pt modelId="{68C51C68-7A84-4650-BB5A-4B5FB44A2717}" type="pres">
      <dgm:prSet presAssocID="{4F8BBB1B-8491-470D-8BDA-82969F0BF240}" presName="hierChild7" presStyleCnt="0"/>
      <dgm:spPr/>
    </dgm:pt>
    <dgm:pt modelId="{2D3A2181-7914-41BC-A40D-2A9DC0C7A918}" type="pres">
      <dgm:prSet presAssocID="{4425D39D-D72E-494A-9693-7FE6C314F94B}" presName="Name111" presStyleLbl="parChTrans1D3" presStyleIdx="11" presStyleCnt="15"/>
      <dgm:spPr/>
      <dgm:t>
        <a:bodyPr/>
        <a:lstStyle/>
        <a:p>
          <a:endParaRPr lang="it-IT"/>
        </a:p>
      </dgm:t>
    </dgm:pt>
    <dgm:pt modelId="{B319EFE3-98CF-4820-B7E8-46C68D6311F0}" type="pres">
      <dgm:prSet presAssocID="{1290ABE2-0416-4A1C-821E-4CEDF76C2082}" presName="hierRoot3" presStyleCnt="0">
        <dgm:presLayoutVars>
          <dgm:hierBranch val="init"/>
        </dgm:presLayoutVars>
      </dgm:prSet>
      <dgm:spPr/>
    </dgm:pt>
    <dgm:pt modelId="{D5781068-AADF-4D0C-8837-3C2DAB8570B2}" type="pres">
      <dgm:prSet presAssocID="{1290ABE2-0416-4A1C-821E-4CEDF76C2082}" presName="rootComposite3" presStyleCnt="0"/>
      <dgm:spPr/>
    </dgm:pt>
    <dgm:pt modelId="{89087C35-A306-4810-9DA5-C3C5D067ECDC}" type="pres">
      <dgm:prSet presAssocID="{1290ABE2-0416-4A1C-821E-4CEDF76C2082}" presName="rootText3" presStyleLbl="asst1" presStyleIdx="7" presStyleCnt="13" custLinFactX="-387004" custLinFactY="100000" custLinFactNeighborX="-400000" custLinFactNeighborY="185004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A20F965-61A1-46AE-B08D-8056322EA654}" type="pres">
      <dgm:prSet presAssocID="{1290ABE2-0416-4A1C-821E-4CEDF76C2082}" presName="rootConnector3" presStyleLbl="asst1" presStyleIdx="7" presStyleCnt="13"/>
      <dgm:spPr/>
      <dgm:t>
        <a:bodyPr/>
        <a:lstStyle/>
        <a:p>
          <a:endParaRPr lang="it-IT"/>
        </a:p>
      </dgm:t>
    </dgm:pt>
    <dgm:pt modelId="{50719424-9229-4C7B-A061-62D9081BF709}" type="pres">
      <dgm:prSet presAssocID="{1290ABE2-0416-4A1C-821E-4CEDF76C2082}" presName="hierChild6" presStyleCnt="0"/>
      <dgm:spPr/>
    </dgm:pt>
    <dgm:pt modelId="{B843EC66-7B5D-4FD1-918D-D6AC045A46FB}" type="pres">
      <dgm:prSet presAssocID="{1290ABE2-0416-4A1C-821E-4CEDF76C2082}" presName="hierChild7" presStyleCnt="0"/>
      <dgm:spPr/>
    </dgm:pt>
    <dgm:pt modelId="{E495B140-F1C1-4565-98B2-13DB61921009}" type="pres">
      <dgm:prSet presAssocID="{A251E979-92CC-4E1B-94F0-B1427F8D6371}" presName="Name111" presStyleLbl="parChTrans1D2" presStyleIdx="3" presStyleCnt="5"/>
      <dgm:spPr/>
      <dgm:t>
        <a:bodyPr/>
        <a:lstStyle/>
        <a:p>
          <a:endParaRPr lang="it-IT"/>
        </a:p>
      </dgm:t>
    </dgm:pt>
    <dgm:pt modelId="{59ED712B-9915-477D-9119-7D0636FE347C}" type="pres">
      <dgm:prSet presAssocID="{1840645F-2188-49D4-AE44-A7C280E17B99}" presName="hierRoot3" presStyleCnt="0">
        <dgm:presLayoutVars>
          <dgm:hierBranch val="hang"/>
        </dgm:presLayoutVars>
      </dgm:prSet>
      <dgm:spPr/>
    </dgm:pt>
    <dgm:pt modelId="{C5146EE1-7C6E-4012-AD56-BAAF000B8802}" type="pres">
      <dgm:prSet presAssocID="{1840645F-2188-49D4-AE44-A7C280E17B99}" presName="rootComposite3" presStyleCnt="0"/>
      <dgm:spPr/>
    </dgm:pt>
    <dgm:pt modelId="{9CBFAC0E-F0EB-49C4-80B8-1C60C490F60B}" type="pres">
      <dgm:prSet presAssocID="{1840645F-2188-49D4-AE44-A7C280E17B99}" presName="rootText3" presStyleLbl="asst1" presStyleIdx="8" presStyleCnt="13" custScaleX="110147" custScaleY="102804" custLinFactX="-261344" custLinFactY="-300000" custLinFactNeighborX="-300000" custLinFactNeighborY="-34131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it-IT"/>
        </a:p>
      </dgm:t>
    </dgm:pt>
    <dgm:pt modelId="{DDB3F593-720A-457E-BAC7-8E502C0310F0}" type="pres">
      <dgm:prSet presAssocID="{1840645F-2188-49D4-AE44-A7C280E17B99}" presName="rootConnector3" presStyleLbl="asst1" presStyleIdx="8" presStyleCnt="13"/>
      <dgm:spPr/>
      <dgm:t>
        <a:bodyPr/>
        <a:lstStyle/>
        <a:p>
          <a:endParaRPr lang="it-IT"/>
        </a:p>
      </dgm:t>
    </dgm:pt>
    <dgm:pt modelId="{F314848D-4ADF-4293-8253-6EEC0295C2E0}" type="pres">
      <dgm:prSet presAssocID="{1840645F-2188-49D4-AE44-A7C280E17B99}" presName="hierChild6" presStyleCnt="0"/>
      <dgm:spPr/>
    </dgm:pt>
    <dgm:pt modelId="{CD210343-FE68-4848-B5C8-6E24AC9DF321}" type="pres">
      <dgm:prSet presAssocID="{1840645F-2188-49D4-AE44-A7C280E17B99}" presName="hierChild7" presStyleCnt="0"/>
      <dgm:spPr/>
    </dgm:pt>
    <dgm:pt modelId="{C8F4AED1-48CB-40C6-A270-F8B18E6E2803}" type="pres">
      <dgm:prSet presAssocID="{18AD633F-DDC1-404F-9B72-4649082EA47A}" presName="Name111" presStyleLbl="parChTrans1D3" presStyleIdx="12" presStyleCnt="15"/>
      <dgm:spPr/>
      <dgm:t>
        <a:bodyPr/>
        <a:lstStyle/>
        <a:p>
          <a:endParaRPr lang="it-IT"/>
        </a:p>
      </dgm:t>
    </dgm:pt>
    <dgm:pt modelId="{D1935F5B-5F8C-411A-BD51-C8060986CC7B}" type="pres">
      <dgm:prSet presAssocID="{025029BA-6F73-4EED-8B1B-621C11972747}" presName="hierRoot3" presStyleCnt="0">
        <dgm:presLayoutVars>
          <dgm:hierBranch val="hang"/>
        </dgm:presLayoutVars>
      </dgm:prSet>
      <dgm:spPr/>
    </dgm:pt>
    <dgm:pt modelId="{0B437B57-DD51-41F6-869B-4FA347BDB85B}" type="pres">
      <dgm:prSet presAssocID="{025029BA-6F73-4EED-8B1B-621C11972747}" presName="rootComposite3" presStyleCnt="0"/>
      <dgm:spPr/>
    </dgm:pt>
    <dgm:pt modelId="{A9F1722E-7F12-4FB4-94BA-7451E8CF3247}" type="pres">
      <dgm:prSet presAssocID="{025029BA-6F73-4EED-8B1B-621C11972747}" presName="rootText3" presStyleLbl="asst1" presStyleIdx="9" presStyleCnt="13" custLinFactX="-278676" custLinFactY="-300000" custLinFactNeighborX="-300000" custLinFactNeighborY="-34376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89E9D6AB-2BB3-4A3A-ABD5-DA2FD56474EB}" type="pres">
      <dgm:prSet presAssocID="{025029BA-6F73-4EED-8B1B-621C11972747}" presName="rootConnector3" presStyleLbl="asst1" presStyleIdx="9" presStyleCnt="13"/>
      <dgm:spPr/>
      <dgm:t>
        <a:bodyPr/>
        <a:lstStyle/>
        <a:p>
          <a:endParaRPr lang="it-IT"/>
        </a:p>
      </dgm:t>
    </dgm:pt>
    <dgm:pt modelId="{8355C4C4-9EB4-4932-B47D-0627E4B35D72}" type="pres">
      <dgm:prSet presAssocID="{025029BA-6F73-4EED-8B1B-621C11972747}" presName="hierChild6" presStyleCnt="0"/>
      <dgm:spPr/>
    </dgm:pt>
    <dgm:pt modelId="{6D55ECDC-D7C2-4D0C-9CE6-EC5A6FC0242C}" type="pres">
      <dgm:prSet presAssocID="{025029BA-6F73-4EED-8B1B-621C11972747}" presName="hierChild7" presStyleCnt="0"/>
      <dgm:spPr/>
    </dgm:pt>
    <dgm:pt modelId="{DFDA50B2-8A66-4A11-91BB-AC38ADAFB244}" type="pres">
      <dgm:prSet presAssocID="{092A7B55-C320-482C-8110-794C98C84219}" presName="Name111" presStyleLbl="parChTrans1D3" presStyleIdx="13" presStyleCnt="15"/>
      <dgm:spPr/>
      <dgm:t>
        <a:bodyPr/>
        <a:lstStyle/>
        <a:p>
          <a:endParaRPr lang="it-IT"/>
        </a:p>
      </dgm:t>
    </dgm:pt>
    <dgm:pt modelId="{21A8E02E-CF3C-44AA-97D4-BFA1786420C8}" type="pres">
      <dgm:prSet presAssocID="{AE211756-002A-47C0-8753-F9766462D9D6}" presName="hierRoot3" presStyleCnt="0">
        <dgm:presLayoutVars>
          <dgm:hierBranch val="hang"/>
        </dgm:presLayoutVars>
      </dgm:prSet>
      <dgm:spPr/>
    </dgm:pt>
    <dgm:pt modelId="{DC4EBAB0-0873-482A-A645-D7A89F9287C3}" type="pres">
      <dgm:prSet presAssocID="{AE211756-002A-47C0-8753-F9766462D9D6}" presName="rootComposite3" presStyleCnt="0"/>
      <dgm:spPr/>
    </dgm:pt>
    <dgm:pt modelId="{3381D272-6DF2-440B-AE3E-31BA426B00B7}" type="pres">
      <dgm:prSet presAssocID="{AE211756-002A-47C0-8753-F9766462D9D6}" presName="rootText3" presStyleLbl="asst1" presStyleIdx="10" presStyleCnt="13" custLinFactX="-300000" custLinFactY="-200000" custLinFactNeighborX="-399676" custLinFactNeighborY="-29236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0AAFB32C-DCDD-4845-ACC7-1BB385A994C1}" type="pres">
      <dgm:prSet presAssocID="{AE211756-002A-47C0-8753-F9766462D9D6}" presName="rootConnector3" presStyleLbl="asst1" presStyleIdx="10" presStyleCnt="13"/>
      <dgm:spPr/>
      <dgm:t>
        <a:bodyPr/>
        <a:lstStyle/>
        <a:p>
          <a:endParaRPr lang="it-IT"/>
        </a:p>
      </dgm:t>
    </dgm:pt>
    <dgm:pt modelId="{F0617294-C797-4A02-AFB9-BEF521DCEAE9}" type="pres">
      <dgm:prSet presAssocID="{AE211756-002A-47C0-8753-F9766462D9D6}" presName="hierChild6" presStyleCnt="0"/>
      <dgm:spPr/>
    </dgm:pt>
    <dgm:pt modelId="{AD28D028-0F7B-437C-A89D-2880073AFF7C}" type="pres">
      <dgm:prSet presAssocID="{AE211756-002A-47C0-8753-F9766462D9D6}" presName="hierChild7" presStyleCnt="0"/>
      <dgm:spPr/>
    </dgm:pt>
    <dgm:pt modelId="{707AF56E-3C9A-4792-B313-922EB44957CE}" type="pres">
      <dgm:prSet presAssocID="{E55E23DA-EFA4-4AE9-B220-630AF54DD577}" presName="Name111" presStyleLbl="parChTrans1D3" presStyleIdx="14" presStyleCnt="15"/>
      <dgm:spPr/>
      <dgm:t>
        <a:bodyPr/>
        <a:lstStyle/>
        <a:p>
          <a:endParaRPr lang="it-IT"/>
        </a:p>
      </dgm:t>
    </dgm:pt>
    <dgm:pt modelId="{363C0406-9E61-4421-8AD1-FDCE25334AA4}" type="pres">
      <dgm:prSet presAssocID="{3105CC6A-1E32-49ED-B956-453262EF2080}" presName="hierRoot3" presStyleCnt="0">
        <dgm:presLayoutVars>
          <dgm:hierBranch val="hang"/>
        </dgm:presLayoutVars>
      </dgm:prSet>
      <dgm:spPr/>
    </dgm:pt>
    <dgm:pt modelId="{F64F264A-36F9-4619-9275-1D1BC442980A}" type="pres">
      <dgm:prSet presAssocID="{3105CC6A-1E32-49ED-B956-453262EF2080}" presName="rootComposite3" presStyleCnt="0"/>
      <dgm:spPr/>
    </dgm:pt>
    <dgm:pt modelId="{D83F7820-355E-4101-B0F8-A6FC396A72D9}" type="pres">
      <dgm:prSet presAssocID="{3105CC6A-1E32-49ED-B956-453262EF2080}" presName="rootText3" presStyleLbl="asst1" presStyleIdx="11" presStyleCnt="13" custLinFactX="-200000" custLinFactY="-385761" custLinFactNeighborX="-233375" custLinFactNeighborY="-40000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B0509953-CBA1-4A6F-B81E-C4A4BBCF7C07}" type="pres">
      <dgm:prSet presAssocID="{3105CC6A-1E32-49ED-B956-453262EF2080}" presName="rootConnector3" presStyleLbl="asst1" presStyleIdx="11" presStyleCnt="13"/>
      <dgm:spPr/>
      <dgm:t>
        <a:bodyPr/>
        <a:lstStyle/>
        <a:p>
          <a:endParaRPr lang="it-IT"/>
        </a:p>
      </dgm:t>
    </dgm:pt>
    <dgm:pt modelId="{162EFD38-462B-4B96-BA62-CBA929191D9D}" type="pres">
      <dgm:prSet presAssocID="{3105CC6A-1E32-49ED-B956-453262EF2080}" presName="hierChild6" presStyleCnt="0"/>
      <dgm:spPr/>
    </dgm:pt>
    <dgm:pt modelId="{E5DFB2B2-8679-4706-A5BD-E06016A8836A}" type="pres">
      <dgm:prSet presAssocID="{3105CC6A-1E32-49ED-B956-453262EF2080}" presName="hierChild7" presStyleCnt="0"/>
      <dgm:spPr/>
    </dgm:pt>
    <dgm:pt modelId="{CD08089D-0727-4215-BF9A-238C30CCDFB4}" type="pres">
      <dgm:prSet presAssocID="{84B85729-923F-4525-9703-0475429F4724}" presName="Name111" presStyleLbl="parChTrans1D2" presStyleIdx="4" presStyleCnt="5"/>
      <dgm:spPr/>
      <dgm:t>
        <a:bodyPr/>
        <a:lstStyle/>
        <a:p>
          <a:endParaRPr lang="it-IT"/>
        </a:p>
      </dgm:t>
    </dgm:pt>
    <dgm:pt modelId="{19B118AA-7669-4F1A-8F1D-5D32400F3AF1}" type="pres">
      <dgm:prSet presAssocID="{87B4B14B-6DB6-4012-8127-F223E07D5129}" presName="hierRoot3" presStyleCnt="0">
        <dgm:presLayoutVars>
          <dgm:hierBranch val="init"/>
        </dgm:presLayoutVars>
      </dgm:prSet>
      <dgm:spPr/>
    </dgm:pt>
    <dgm:pt modelId="{3DC5D8FA-4C54-43EE-A1E2-2A19BCD9DD1D}" type="pres">
      <dgm:prSet presAssocID="{87B4B14B-6DB6-4012-8127-F223E07D5129}" presName="rootComposite3" presStyleCnt="0"/>
      <dgm:spPr/>
    </dgm:pt>
    <dgm:pt modelId="{5AD8B921-6703-4047-93A0-611BA4FBAAB1}" type="pres">
      <dgm:prSet presAssocID="{87B4B14B-6DB6-4012-8127-F223E07D5129}" presName="rootText3" presStyleLbl="asst1" presStyleIdx="12" presStyleCnt="13" custScaleX="162893" custScaleY="169766" custLinFactX="-200000" custLinFactY="-76662" custLinFactNeighborX="-268837" custLinFactNeighborY="-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it-IT"/>
        </a:p>
      </dgm:t>
    </dgm:pt>
    <dgm:pt modelId="{5993F2DE-FB01-4C6A-92E0-68D36168406D}" type="pres">
      <dgm:prSet presAssocID="{87B4B14B-6DB6-4012-8127-F223E07D5129}" presName="rootConnector3" presStyleLbl="asst1" presStyleIdx="12" presStyleCnt="13"/>
      <dgm:spPr/>
      <dgm:t>
        <a:bodyPr/>
        <a:lstStyle/>
        <a:p>
          <a:endParaRPr lang="it-IT"/>
        </a:p>
      </dgm:t>
    </dgm:pt>
    <dgm:pt modelId="{AD3CD9DE-B76F-40BA-B72E-B90209FBE8D7}" type="pres">
      <dgm:prSet presAssocID="{87B4B14B-6DB6-4012-8127-F223E07D5129}" presName="hierChild6" presStyleCnt="0"/>
      <dgm:spPr/>
    </dgm:pt>
    <dgm:pt modelId="{FC60965B-CF81-45C6-A602-6291C0D44821}" type="pres">
      <dgm:prSet presAssocID="{87B4B14B-6DB6-4012-8127-F223E07D5129}" presName="hierChild7" presStyleCnt="0"/>
      <dgm:spPr/>
    </dgm:pt>
  </dgm:ptLst>
  <dgm:cxnLst>
    <dgm:cxn modelId="{8393A14E-6C30-42EE-96F7-6C87A146F2FC}" type="presOf" srcId="{BFAE8C8C-97AB-4B63-BDF5-8B343B34E947}" destId="{A2FAC7D8-F08D-4DC0-B409-09A44A562757}" srcOrd="0" destOrd="0" presId="urn:microsoft.com/office/officeart/2005/8/layout/orgChart1"/>
    <dgm:cxn modelId="{582B9A5E-F3DE-4E62-B4EA-36A211CABF23}" type="presOf" srcId="{3B056C8F-43D0-4F50-A291-8F967A4C3856}" destId="{B3AD439D-3744-47C6-B794-C6FC1202692C}" srcOrd="0" destOrd="0" presId="urn:microsoft.com/office/officeart/2005/8/layout/orgChart1"/>
    <dgm:cxn modelId="{5DF2AD5A-B7E8-4434-BC0D-B95450746C7A}" type="presOf" srcId="{3900A88F-DC12-4FB1-BD6F-6D9FD3D07155}" destId="{4F5511C7-112F-490B-A2B2-0C749199EDB6}" srcOrd="0" destOrd="0" presId="urn:microsoft.com/office/officeart/2005/8/layout/orgChart1"/>
    <dgm:cxn modelId="{D15E0E52-A99C-4A45-A75F-64D473B88FBF}" type="presOf" srcId="{80333BFE-E95B-4180-B373-EFA2E825F80A}" destId="{10352635-7493-42E8-84D2-10319DB9748E}" srcOrd="0" destOrd="0" presId="urn:microsoft.com/office/officeart/2005/8/layout/orgChart1"/>
    <dgm:cxn modelId="{4F127E17-9EDF-4D70-A8DF-1E595A90DFFB}" type="presOf" srcId="{1B4EC5EF-3002-489B-8765-534B7E6296DE}" destId="{6BC63BC3-3471-40FF-9912-9C3172BE161C}" srcOrd="0" destOrd="0" presId="urn:microsoft.com/office/officeart/2005/8/layout/orgChart1"/>
    <dgm:cxn modelId="{BC2B5090-9BDB-4772-AE0A-005799BBE8A2}" type="presOf" srcId="{2F8362E8-2E38-42F6-9AF2-FB6B03C0CC08}" destId="{16D72059-5796-4510-A571-D4489E418A32}" srcOrd="0" destOrd="0" presId="urn:microsoft.com/office/officeart/2005/8/layout/orgChart1"/>
    <dgm:cxn modelId="{7ADD8951-6357-43AE-B736-42DC36FCF0A0}" type="presOf" srcId="{A2210036-B7AA-4306-B8B2-B771431DBCB7}" destId="{A44462D8-0B8A-407F-AE13-64EB7CEB7477}" srcOrd="0" destOrd="0" presId="urn:microsoft.com/office/officeart/2005/8/layout/orgChart1"/>
    <dgm:cxn modelId="{C20D2BFB-4674-41E7-A8D3-3644D41D7E1E}" type="presOf" srcId="{1840645F-2188-49D4-AE44-A7C280E17B99}" destId="{9CBFAC0E-F0EB-49C4-80B8-1C60C490F60B}" srcOrd="0" destOrd="0" presId="urn:microsoft.com/office/officeart/2005/8/layout/orgChart1"/>
    <dgm:cxn modelId="{47C82D06-972A-48F7-84F2-477216798101}" srcId="{EFEF41A2-270E-4176-A3E2-56B46E28F2B3}" destId="{4C5D6C37-EBAB-4526-9F02-930A11236C4B}" srcOrd="1" destOrd="0" parTransId="{4DE5F3A8-F894-472C-94A0-958DCC47E900}" sibTransId="{47B02491-C9BB-42C9-8FBF-73AEB0B36F23}"/>
    <dgm:cxn modelId="{C9F88A29-2100-41AB-A32F-0AF0FEAA09E2}" type="presOf" srcId="{E5F08484-2CB5-4F36-872C-5D3DEFB060D0}" destId="{33C848AA-CA53-454E-9FD1-72B2858197B8}" srcOrd="1" destOrd="0" presId="urn:microsoft.com/office/officeart/2005/8/layout/orgChart1"/>
    <dgm:cxn modelId="{AB7F6748-9A11-47E3-844F-70E2D18FFFCA}" srcId="{F629C67C-C365-4E03-8D65-6BDCD36DFC13}" destId="{BFAE8C8C-97AB-4B63-BDF5-8B343B34E947}" srcOrd="3" destOrd="0" parTransId="{C63EAED1-0BC2-4BD7-8C31-213541036D62}" sibTransId="{CCE7A547-DB9C-4CB3-8207-08131F11EAE9}"/>
    <dgm:cxn modelId="{CA16E3A5-AD5D-4A83-BDDF-B403C0C4EA7E}" type="presOf" srcId="{28F5B5D1-526C-4A81-964B-128479E0106E}" destId="{B0EBF1DA-BC6D-43E4-84AE-6E1BF765806A}" srcOrd="1" destOrd="0" presId="urn:microsoft.com/office/officeart/2005/8/layout/orgChart1"/>
    <dgm:cxn modelId="{55C9D192-18D5-4F66-9A72-B306622D49D5}" srcId="{EFEF41A2-270E-4176-A3E2-56B46E28F2B3}" destId="{506802FD-104A-40C1-B4D2-7442DE9476D3}" srcOrd="5" destOrd="0" parTransId="{C447E502-3BA0-4990-B8D0-38FCB3873D69}" sibTransId="{0500441F-7608-41F7-8F79-2AF0493D31CB}"/>
    <dgm:cxn modelId="{D4833F29-04E2-44D3-847E-3EE502F7AF9E}" srcId="{ACBD7D7F-E17E-47FF-BA6A-906B968FC3C0}" destId="{F015A441-F3F9-41D6-8ADB-F9A0172BEF62}" srcOrd="2" destOrd="0" parTransId="{B0ACF9FE-019D-4C30-8B98-F5A011D3C226}" sibTransId="{268082B2-AA5A-4A33-AAAB-37A95F14C612}"/>
    <dgm:cxn modelId="{F3857CD6-09C3-4F7F-88E8-9255F8E48C2E}" srcId="{4D111448-DE87-4C97-AB32-0811477F9999}" destId="{5C872007-D12A-4A20-9BED-773A671356F8}" srcOrd="4" destOrd="0" parTransId="{C5B45AA2-40AD-4AC2-9D64-103D3CEA3DC3}" sibTransId="{60EF97C9-AE29-4CD6-81FC-A1C661EFCA11}"/>
    <dgm:cxn modelId="{55C2EA17-237C-432E-B72D-780B65D6DA4C}" srcId="{D6F56B53-C27A-4446-B6C7-2036B38430B1}" destId="{2F8362E8-2E38-42F6-9AF2-FB6B03C0CC08}" srcOrd="0" destOrd="0" parTransId="{8938BD57-B0D6-4ABB-836A-3BB4ADD95C2F}" sibTransId="{71158342-4171-4D63-BB84-19D08E13F192}"/>
    <dgm:cxn modelId="{9E8E57E5-2268-4C5B-A258-978EEE312C7E}" type="presOf" srcId="{D9E0F592-FA04-406F-81EE-5F4F86F57FE2}" destId="{5ABD76CD-4630-4B5F-B93C-274CC7881DAD}" srcOrd="1" destOrd="0" presId="urn:microsoft.com/office/officeart/2005/8/layout/orgChart1"/>
    <dgm:cxn modelId="{8479593C-8C0E-4C35-9C65-158D0F072EC9}" srcId="{4D111448-DE87-4C97-AB32-0811477F9999}" destId="{F19C79DA-DEF7-4BB6-A9C2-B1BC707FF6D6}" srcOrd="3" destOrd="0" parTransId="{2DA54D81-E108-44EA-A9D2-C8E335EE3F41}" sibTransId="{7277AA37-5C90-44B2-8FD2-05E479B67B5E}"/>
    <dgm:cxn modelId="{86F27EDF-69ED-42DB-9D70-E69B9C58A170}" type="presOf" srcId="{3105CC6A-1E32-49ED-B956-453262EF2080}" destId="{D83F7820-355E-4101-B0F8-A6FC396A72D9}" srcOrd="0" destOrd="0" presId="urn:microsoft.com/office/officeart/2005/8/layout/orgChart1"/>
    <dgm:cxn modelId="{98B108B0-5F0E-4B08-B1E6-57D5D7DAA1BC}" type="presOf" srcId="{DB1AC761-1C7D-4501-86B5-7871DF8CBBF3}" destId="{35A9B9A0-4B2F-43CD-A0E4-C44C2354227C}" srcOrd="0" destOrd="0" presId="urn:microsoft.com/office/officeart/2005/8/layout/orgChart1"/>
    <dgm:cxn modelId="{E2B35231-5C06-4ED2-BF13-C07EE84862E4}" type="presOf" srcId="{805DB5A6-FD85-4BAF-BAA3-FDC2315DA4E1}" destId="{DE1D3328-D534-4D0B-9FFF-BA25671CD166}" srcOrd="1" destOrd="0" presId="urn:microsoft.com/office/officeart/2005/8/layout/orgChart1"/>
    <dgm:cxn modelId="{A5BDC0C3-2F6C-4F36-9B6A-89D056B6843B}" srcId="{B88322CA-24B5-4D98-90CD-873F9066E951}" destId="{5AB6ECDF-5A76-48FC-B776-5AE4B58413D5}" srcOrd="1" destOrd="0" parTransId="{A28EA0E2-DB7F-45DE-B91C-AA17B63A67EF}" sibTransId="{CC01ED04-4E0B-4D8E-B92C-D0261A85BE27}"/>
    <dgm:cxn modelId="{913F4098-EDC7-4426-B152-2589503BD8EC}" type="presOf" srcId="{5AB6ECDF-5A76-48FC-B776-5AE4B58413D5}" destId="{400F0A6B-FA96-4EA7-96A7-B5B2E8D2EE3E}" srcOrd="0" destOrd="0" presId="urn:microsoft.com/office/officeart/2005/8/layout/orgChart1"/>
    <dgm:cxn modelId="{FB953115-9E9F-4D1A-93B8-AB5BA7B235A5}" type="presOf" srcId="{3E2E9856-52B1-48D9-A5F9-D28F01DF1090}" destId="{D646548E-2511-4915-9B8B-503EF8CDDD74}" srcOrd="1" destOrd="0" presId="urn:microsoft.com/office/officeart/2005/8/layout/orgChart1"/>
    <dgm:cxn modelId="{D2584212-4370-4559-B62D-CA2735175631}" type="presOf" srcId="{083607D5-FFA5-451A-B955-3C7ED55392C1}" destId="{2A61426A-B914-4B98-A92F-1359CB7CEDF0}" srcOrd="1" destOrd="0" presId="urn:microsoft.com/office/officeart/2005/8/layout/orgChart1"/>
    <dgm:cxn modelId="{B7FC6D4E-BC1D-4D52-9345-62A98152BD36}" type="presOf" srcId="{5AB6ECDF-5A76-48FC-B776-5AE4B58413D5}" destId="{8ACA95F4-A4FC-4A5A-8CFD-9B0F6EA5314A}" srcOrd="1" destOrd="0" presId="urn:microsoft.com/office/officeart/2005/8/layout/orgChart1"/>
    <dgm:cxn modelId="{DBE6E876-8694-4952-A6CA-359DB7C04A2D}" srcId="{2F8362E8-2E38-42F6-9AF2-FB6B03C0CC08}" destId="{1840645F-2188-49D4-AE44-A7C280E17B99}" srcOrd="3" destOrd="0" parTransId="{A251E979-92CC-4E1B-94F0-B1427F8D6371}" sibTransId="{EC731AC7-6FF2-4AC6-8CAB-9BFB66444CC4}"/>
    <dgm:cxn modelId="{48925716-7612-4CB3-B3B5-399CD288307A}" type="presOf" srcId="{664D1C5B-566B-4883-B265-F1CB96D595B8}" destId="{9D67F004-88DF-4DAC-96C8-E0855500E2F4}" srcOrd="1" destOrd="0" presId="urn:microsoft.com/office/officeart/2005/8/layout/orgChart1"/>
    <dgm:cxn modelId="{F99B1DE9-AC44-44F8-A616-7A2BB536DD6C}" type="presOf" srcId="{EBC65B24-681E-41F7-AE93-CCB532473AD5}" destId="{B2C5D271-AB70-42FD-A1D4-737EDE18FFC9}" srcOrd="0" destOrd="0" presId="urn:microsoft.com/office/officeart/2005/8/layout/orgChart1"/>
    <dgm:cxn modelId="{E1184770-A690-4676-9139-C8200E59EAA8}" type="presOf" srcId="{2705A268-7654-4445-89D2-165223BC1264}" destId="{3B25CA6F-2263-4BD2-9152-4C4D3BD1E47D}" srcOrd="0" destOrd="0" presId="urn:microsoft.com/office/officeart/2005/8/layout/orgChart1"/>
    <dgm:cxn modelId="{47967DDA-0B0C-4A19-83A1-3BF299D2A0A1}" type="presOf" srcId="{4B50446B-FBA7-44CC-8CEE-54C9153843DC}" destId="{15AE62C6-90A9-4260-9605-1C7CAB6D4635}" srcOrd="1" destOrd="0" presId="urn:microsoft.com/office/officeart/2005/8/layout/orgChart1"/>
    <dgm:cxn modelId="{F7AB2879-EDE9-49EE-89A0-9FD3DB8DD3B6}" srcId="{0810D577-116E-47C4-AA97-D0C27B74712D}" destId="{ACBD7D7F-E17E-47FF-BA6A-906B968FC3C0}" srcOrd="3" destOrd="0" parTransId="{17165023-ED22-471D-A48B-60CEB05B6E1D}" sibTransId="{F7507CD2-5FEC-46DC-9A46-67E45F6F4333}"/>
    <dgm:cxn modelId="{373F1423-A4B4-49E8-8D2C-8DF46BAA7DB6}" type="presOf" srcId="{A80899CF-A735-4CC0-9D04-E6F9B9C9C01A}" destId="{B4589742-8037-475D-89D9-82D0C9A8EBE6}" srcOrd="0" destOrd="0" presId="urn:microsoft.com/office/officeart/2005/8/layout/orgChart1"/>
    <dgm:cxn modelId="{BAB29B6B-BC57-4B56-B8AA-9300E4F7021B}" type="presOf" srcId="{58CE6DCF-C488-46B3-BA7F-CC385FDD2361}" destId="{2990EBFE-DC97-4BED-812C-1C558AD56E5E}" srcOrd="1" destOrd="0" presId="urn:microsoft.com/office/officeart/2005/8/layout/orgChart1"/>
    <dgm:cxn modelId="{83916115-71AE-49EF-822A-78BCEA290B8B}" type="presOf" srcId="{98FBC253-4975-4993-8AE7-96E0AE88A05B}" destId="{41C504B5-8B55-4EE7-A691-CD3AE8030459}" srcOrd="1" destOrd="0" presId="urn:microsoft.com/office/officeart/2005/8/layout/orgChart1"/>
    <dgm:cxn modelId="{003D73B2-D643-4338-B104-B17E90317209}" srcId="{2F72B04B-FABB-4BE6-94BB-8674D0BD462F}" destId="{759C713F-5DD5-4F4C-9ED7-0B5E5F56D980}" srcOrd="2" destOrd="0" parTransId="{93CEC0B5-72AF-44B4-9128-5C1A232D1875}" sibTransId="{F92578A8-53CF-4F7C-99B5-759C2AE8D6E7}"/>
    <dgm:cxn modelId="{4F9E4F92-7364-4101-9AA9-7024FB3B4F7B}" srcId="{918562DB-52D3-4847-97EF-0BB2E3EB84B2}" destId="{4C162347-1815-42BB-A34C-8524BC29A23E}" srcOrd="0" destOrd="0" parTransId="{6C98C7DB-7409-44CB-BDD0-AE8A9D1A0D37}" sibTransId="{C00EE64B-B1AA-40F2-AA13-266C867045B1}"/>
    <dgm:cxn modelId="{2CEF6C4E-93A4-4B43-816B-398900CB5010}" srcId="{ACBD7D7F-E17E-47FF-BA6A-906B968FC3C0}" destId="{71737B42-7B39-4AA2-A081-AB911EF4E34F}" srcOrd="5" destOrd="0" parTransId="{2434100E-973A-4E59-AAC8-1A07DB38DA7E}" sibTransId="{022C4709-9BD3-44A2-B094-0B11A5C9B74F}"/>
    <dgm:cxn modelId="{22F24E32-D092-43C3-9EED-D4FA8E9F35C1}" type="presOf" srcId="{B5E65014-9792-4FD7-B5A3-C891189192A4}" destId="{12FF6E9B-80FF-4C44-8F37-181FC9A46014}" srcOrd="1" destOrd="0" presId="urn:microsoft.com/office/officeart/2005/8/layout/orgChart1"/>
    <dgm:cxn modelId="{7E2B5724-8F29-4EE7-BA2C-27DC301ECA0E}" srcId="{1840645F-2188-49D4-AE44-A7C280E17B99}" destId="{025029BA-6F73-4EED-8B1B-621C11972747}" srcOrd="0" destOrd="0" parTransId="{18AD633F-DDC1-404F-9B72-4649082EA47A}" sibTransId="{5DB47740-11E0-4453-AA40-7001CE855087}"/>
    <dgm:cxn modelId="{6338C8A4-0060-4B97-B414-3C5D9E6BF200}" srcId="{896EA69E-43E0-453C-B866-CA67CEEDBCBB}" destId="{10F28094-9A6A-4DAF-9491-BA19981C5770}" srcOrd="2" destOrd="0" parTransId="{C3CD8BCB-A061-4ADE-A3FE-CCEEC5743631}" sibTransId="{DF92D0DA-1BE4-4975-A3D8-77A94CDED180}"/>
    <dgm:cxn modelId="{30233C39-CCF2-4AF4-A522-62A5C3C58E51}" type="presOf" srcId="{D9E0F592-FA04-406F-81EE-5F4F86F57FE2}" destId="{E0B944A7-15F7-4B15-9571-22841D5ED82E}" srcOrd="0" destOrd="0" presId="urn:microsoft.com/office/officeart/2005/8/layout/orgChart1"/>
    <dgm:cxn modelId="{EF1ACC4D-1910-4C5B-B6E2-CECF35BC26D1}" srcId="{A2210036-B7AA-4306-B8B2-B771431DBCB7}" destId="{4F8BBB1B-8491-470D-8BDA-82969F0BF240}" srcOrd="4" destOrd="0" parTransId="{B4045430-B1C5-4BDE-B067-68B3B998E0FE}" sibTransId="{ACC8CD06-F267-487B-A286-365D1AC12713}"/>
    <dgm:cxn modelId="{72B81998-0408-4D82-9DD1-F8BA283D9A5B}" srcId="{B417644F-0EA9-4510-9395-5F4E59BAC387}" destId="{64A2B06C-D078-4103-8212-C82ECD744A6F}" srcOrd="2" destOrd="0" parTransId="{8A525E84-0BAA-4FB3-9619-4B3B7D20FF4D}" sibTransId="{92B46193-DFDA-474B-B304-14AA562C2C95}"/>
    <dgm:cxn modelId="{884CC09D-A6B3-4E46-8CB7-E3B4AFDB259C}" srcId="{ACBD7D7F-E17E-47FF-BA6A-906B968FC3C0}" destId="{1D6D9CC8-20CC-4FE7-B94A-C0888C23C41E}" srcOrd="3" destOrd="0" parTransId="{C6BFBA5D-7A5C-4E12-843D-55FE4F70A825}" sibTransId="{82BDAFEA-7490-4233-A54F-80B7F21774F5}"/>
    <dgm:cxn modelId="{F9B9C7A1-81CA-476B-BDE1-D7BEC7D46A4E}" type="presOf" srcId="{1D6D9CC8-20CC-4FE7-B94A-C0888C23C41E}" destId="{5285E1B9-2061-4F1C-B718-C298025F6EA9}" srcOrd="0" destOrd="0" presId="urn:microsoft.com/office/officeart/2005/8/layout/orgChart1"/>
    <dgm:cxn modelId="{E0CCA54D-5D0A-4E26-9875-9EDEA1F8C0B5}" type="presOf" srcId="{D5C47CDC-565B-4774-A790-A0B9D140952F}" destId="{CA728C04-E9E4-4FBC-8020-85D83C85FF29}" srcOrd="0" destOrd="0" presId="urn:microsoft.com/office/officeart/2005/8/layout/orgChart1"/>
    <dgm:cxn modelId="{1EB8C207-C054-4034-B102-13AEE9DFD751}" type="presOf" srcId="{DAC48D24-4DDF-4DF6-BA6A-4A678996BC57}" destId="{98F8F91B-0C0A-4F3D-8EE7-B84240E37E60}" srcOrd="0" destOrd="0" presId="urn:microsoft.com/office/officeart/2005/8/layout/orgChart1"/>
    <dgm:cxn modelId="{8ECA4C94-CA00-4337-8760-297CA80AB5EE}" type="presOf" srcId="{6C98C7DB-7409-44CB-BDD0-AE8A9D1A0D37}" destId="{579BAE0F-9652-4FC3-BB44-D4E513B7B344}" srcOrd="0" destOrd="0" presId="urn:microsoft.com/office/officeart/2005/8/layout/orgChart1"/>
    <dgm:cxn modelId="{13086C14-3CB8-49D2-884E-A5D462138460}" srcId="{58CE6DCF-C488-46B3-BA7F-CC385FDD2361}" destId="{931BD09B-2F97-401C-8274-B76A8738E70D}" srcOrd="0" destOrd="0" parTransId="{55B08A4F-E220-4DF6-AC5A-4CBB0E1E7F76}" sibTransId="{D04C37C3-BE0C-450B-A50A-061D1E7C8B06}"/>
    <dgm:cxn modelId="{006C1D11-DDAF-403C-A442-3D2A33ED947F}" type="presOf" srcId="{5819D583-88C2-4E0E-8EBF-216124A2DB25}" destId="{2B657B94-D2F8-4077-A565-E3F7748E56A6}" srcOrd="1" destOrd="0" presId="urn:microsoft.com/office/officeart/2005/8/layout/orgChart1"/>
    <dgm:cxn modelId="{B924EF81-77F5-4223-B0CC-2FE53016FE02}" type="presOf" srcId="{F7727CD9-06E2-4BE2-AE3B-B9573ABEBC48}" destId="{2D4DAE77-7EC5-4B3B-97E2-B79F728EA9F0}" srcOrd="1" destOrd="0" presId="urn:microsoft.com/office/officeart/2005/8/layout/orgChart1"/>
    <dgm:cxn modelId="{9FDA2FF7-CDCE-4F17-960C-9B983F068C3D}" type="presOf" srcId="{7F4A8E54-5B71-4A88-AED8-92C7C02BF210}" destId="{DF249FA8-FFD4-405D-98AE-64F6553DA884}" srcOrd="0" destOrd="0" presId="urn:microsoft.com/office/officeart/2005/8/layout/orgChart1"/>
    <dgm:cxn modelId="{EA5E8CC5-478E-4C67-80EA-442F03543546}" type="presOf" srcId="{D3A1EB3B-5DEE-48DE-966E-88A09EBC3AC8}" destId="{B9D4B1C4-01D2-4C44-A1AD-8AF79DC8BAF8}" srcOrd="0" destOrd="0" presId="urn:microsoft.com/office/officeart/2005/8/layout/orgChart1"/>
    <dgm:cxn modelId="{7ACD5A4B-8515-4B7F-9527-02B1D305522E}" type="presOf" srcId="{EBFDA459-82B1-423E-93D2-ECAC44061B4C}" destId="{6FAA6DE7-BC91-4818-A5D9-86D2C6EA4C5B}" srcOrd="0" destOrd="0" presId="urn:microsoft.com/office/officeart/2005/8/layout/orgChart1"/>
    <dgm:cxn modelId="{47379B36-1EA1-4629-9BB8-55BC112798E3}" srcId="{ACBD7D7F-E17E-47FF-BA6A-906B968FC3C0}" destId="{40A01E27-9521-41EA-AC7B-2AB23305E4FC}" srcOrd="1" destOrd="0" parTransId="{876816E0-FA86-4300-9A36-4404AB1B9D52}" sibTransId="{D15053D0-E9BD-47D0-A1A0-EF0261D2DAAF}"/>
    <dgm:cxn modelId="{138D25AA-2447-42AB-9D8F-466757E46974}" type="presOf" srcId="{64A2B06C-D078-4103-8212-C82ECD744A6F}" destId="{2B950EEA-AE3F-4B3C-B09F-5933DA3AE1A3}" srcOrd="1" destOrd="0" presId="urn:microsoft.com/office/officeart/2005/8/layout/orgChart1"/>
    <dgm:cxn modelId="{630D7B5B-458A-418B-9E72-B73B772462D7}" type="presOf" srcId="{2363A88D-D47B-4941-BF0A-24126A99BE98}" destId="{F54467A7-D04A-4541-BC27-A09E0CA7A30D}" srcOrd="0" destOrd="0" presId="urn:microsoft.com/office/officeart/2005/8/layout/orgChart1"/>
    <dgm:cxn modelId="{DD51349F-1656-47F1-9284-EFB9F8592017}" type="presOf" srcId="{2DA54D81-E108-44EA-A9D2-C8E335EE3F41}" destId="{4635599D-075A-4B88-BD96-BF0841B471B4}" srcOrd="0" destOrd="0" presId="urn:microsoft.com/office/officeart/2005/8/layout/orgChart1"/>
    <dgm:cxn modelId="{0500B5E8-4779-4C5A-86A8-C1BC03E022F2}" type="presOf" srcId="{025029BA-6F73-4EED-8B1B-621C11972747}" destId="{89E9D6AB-2BB3-4A3A-ABD5-DA2FD56474EB}" srcOrd="1" destOrd="0" presId="urn:microsoft.com/office/officeart/2005/8/layout/orgChart1"/>
    <dgm:cxn modelId="{EEF77187-4516-45B8-873B-B555BF41C815}" type="presOf" srcId="{DAC48D24-4DDF-4DF6-BA6A-4A678996BC57}" destId="{9386B98D-DA70-4481-88C4-FB1E78008C10}" srcOrd="1" destOrd="0" presId="urn:microsoft.com/office/officeart/2005/8/layout/orgChart1"/>
    <dgm:cxn modelId="{DFBF7C31-CEFE-434B-AE78-6CF30852E532}" type="presOf" srcId="{DC4BD3FF-D7E3-4F2A-A269-45B8E60D29D9}" destId="{5A565231-9A83-4F49-BC4B-D2DF6486C528}" srcOrd="0" destOrd="0" presId="urn:microsoft.com/office/officeart/2005/8/layout/orgChart1"/>
    <dgm:cxn modelId="{E44CE7F1-5546-427A-AF0B-D0B86ACEDE03}" type="presOf" srcId="{84B85729-923F-4525-9703-0475429F4724}" destId="{CD08089D-0727-4215-BF9A-238C30CCDFB4}" srcOrd="0" destOrd="0" presId="urn:microsoft.com/office/officeart/2005/8/layout/orgChart1"/>
    <dgm:cxn modelId="{B4355A9C-4E7E-43DA-8EF5-8F61B8EE479B}" type="presOf" srcId="{AAE1CDE4-2609-4052-A28C-4BC1A82B160A}" destId="{107F378B-DBEF-43ED-9B66-046B763FA9A0}" srcOrd="0" destOrd="0" presId="urn:microsoft.com/office/officeart/2005/8/layout/orgChart1"/>
    <dgm:cxn modelId="{A533F652-F719-4D51-A846-3BB16C04E4AB}" type="presOf" srcId="{1290ABE2-0416-4A1C-821E-4CEDF76C2082}" destId="{89087C35-A306-4810-9DA5-C3C5D067ECDC}" srcOrd="0" destOrd="0" presId="urn:microsoft.com/office/officeart/2005/8/layout/orgChart1"/>
    <dgm:cxn modelId="{EA06FC3B-D477-47F7-9CB8-26580FDE63E3}" type="presOf" srcId="{2434100E-973A-4E59-AAC8-1A07DB38DA7E}" destId="{208ABA70-CA8C-46EB-B1D7-313A227820E0}" srcOrd="0" destOrd="0" presId="urn:microsoft.com/office/officeart/2005/8/layout/orgChart1"/>
    <dgm:cxn modelId="{B562F8C7-8145-4824-87B3-1D8F7CDA806C}" type="presOf" srcId="{1C64281C-F047-476F-AA7E-92A2E55555E8}" destId="{332E4EA5-22BA-4B58-A797-A86E63807072}" srcOrd="0" destOrd="0" presId="urn:microsoft.com/office/officeart/2005/8/layout/orgChart1"/>
    <dgm:cxn modelId="{C467C37C-CF6E-4B86-ACDB-31FEECF795E1}" type="presOf" srcId="{A3E63C86-7040-46C6-A839-524139DDCF0F}" destId="{27887B0E-9FE8-4D68-83CE-773F07779A5D}" srcOrd="1" destOrd="0" presId="urn:microsoft.com/office/officeart/2005/8/layout/orgChart1"/>
    <dgm:cxn modelId="{23F24E71-142F-41CF-8A75-01D200FF9DCF}" type="presOf" srcId="{18AD633F-DDC1-404F-9B72-4649082EA47A}" destId="{C8F4AED1-48CB-40C6-A270-F8B18E6E2803}" srcOrd="0" destOrd="0" presId="urn:microsoft.com/office/officeart/2005/8/layout/orgChart1"/>
    <dgm:cxn modelId="{3C6B8C9D-5398-4536-9CDF-7DD8E14391A5}" type="presOf" srcId="{3D805359-A23F-45F7-9556-90768D61B74E}" destId="{C9D77B70-752D-4A74-97CE-565409776C5F}" srcOrd="0" destOrd="0" presId="urn:microsoft.com/office/officeart/2005/8/layout/orgChart1"/>
    <dgm:cxn modelId="{8F591EC6-1CB2-4EFF-A366-B46E6437CAD5}" type="presOf" srcId="{19D137EF-8FF0-46D8-AE31-5A0AA70F6D25}" destId="{0CD13974-8F89-4B6B-A00E-4F911EEEF39C}" srcOrd="1" destOrd="0" presId="urn:microsoft.com/office/officeart/2005/8/layout/orgChart1"/>
    <dgm:cxn modelId="{E4C3825D-61FE-4AFC-A1EE-6F190B3B840C}" type="presOf" srcId="{E55E23DA-EFA4-4AE9-B220-630AF54DD577}" destId="{707AF56E-3C9A-4792-B313-922EB44957CE}" srcOrd="0" destOrd="0" presId="urn:microsoft.com/office/officeart/2005/8/layout/orgChart1"/>
    <dgm:cxn modelId="{2A052E72-649D-44F4-96C9-C15BE903D28A}" srcId="{BFAE8C8C-97AB-4B63-BDF5-8B343B34E947}" destId="{CAAAD870-4C1D-4742-B234-A8A5CFA59526}" srcOrd="0" destOrd="0" parTransId="{3E29FD4B-D6D9-4DEB-98BB-E2784D80A2F4}" sibTransId="{731838BB-10C0-49B8-A7B6-B8ADE20A717E}"/>
    <dgm:cxn modelId="{B6FCF8CE-8E07-4D71-9327-C1B358FA615B}" srcId="{CB474E39-977D-4C8D-9475-883635421C9F}" destId="{2EE2D534-3BCA-44D4-B2E3-F1991201F0DB}" srcOrd="3" destOrd="0" parTransId="{C067934A-7825-47CC-8F81-ED9C2992B220}" sibTransId="{EBEC188F-BDFC-4524-9AA5-4D947A63E5E8}"/>
    <dgm:cxn modelId="{66F39308-9E8F-465B-ACF4-76D896A4BA67}" type="presOf" srcId="{CCE036D7-EDD4-41FE-82D0-075A114C6478}" destId="{30E8C080-9915-4AF9-84B8-2655E57BA74F}" srcOrd="1" destOrd="0" presId="urn:microsoft.com/office/officeart/2005/8/layout/orgChart1"/>
    <dgm:cxn modelId="{2E45F24D-B689-4602-B8DB-5DE0F277B2A5}" type="presOf" srcId="{50DDCA77-1575-4B41-AEE5-227DF1BAF263}" destId="{D16B874C-64B9-4D16-AB58-37BF3A40551E}" srcOrd="0" destOrd="0" presId="urn:microsoft.com/office/officeart/2005/8/layout/orgChart1"/>
    <dgm:cxn modelId="{D2B3B492-25B6-49D6-B362-A0BBA9B66B81}" type="presOf" srcId="{0BCF20F8-1E99-4713-9429-3C748DAE8989}" destId="{9A833FEB-57A6-40DA-89D5-24308B7AF539}" srcOrd="0" destOrd="0" presId="urn:microsoft.com/office/officeart/2005/8/layout/orgChart1"/>
    <dgm:cxn modelId="{225CB54F-552A-4627-B7F4-31101D00D6F7}" type="presOf" srcId="{759C713F-5DD5-4F4C-9ED7-0B5E5F56D980}" destId="{91CEFFDE-9458-4F77-8413-45A9BEDB2287}" srcOrd="0" destOrd="0" presId="urn:microsoft.com/office/officeart/2005/8/layout/orgChart1"/>
    <dgm:cxn modelId="{4366D540-346D-4A0F-9FE4-E8D950718E46}" type="presOf" srcId="{CA7F0651-3BA3-4490-854A-6F385ED294CE}" destId="{54D3805C-26CD-4F25-A075-20CA600EA813}" srcOrd="0" destOrd="0" presId="urn:microsoft.com/office/officeart/2005/8/layout/orgChart1"/>
    <dgm:cxn modelId="{0C4C124A-82B6-4D01-A9C9-FDC461E0583A}" type="presOf" srcId="{CB474E39-977D-4C8D-9475-883635421C9F}" destId="{67E853B5-1B89-45EF-B9BA-4713332199A9}" srcOrd="0" destOrd="0" presId="urn:microsoft.com/office/officeart/2005/8/layout/orgChart1"/>
    <dgm:cxn modelId="{FE8CEEF1-0724-4232-9EBE-BC13DDA3D3D3}" type="presOf" srcId="{B88322CA-24B5-4D98-90CD-873F9066E951}" destId="{192CE1E4-F54D-40A7-960B-E62667938CC2}" srcOrd="1" destOrd="0" presId="urn:microsoft.com/office/officeart/2005/8/layout/orgChart1"/>
    <dgm:cxn modelId="{4ACBD429-725D-434C-9318-B4B859E57EDE}" type="presOf" srcId="{9C8C39B8-01F3-46FD-B4A8-7925FEA90B77}" destId="{37255397-16A7-434E-83F1-DA7733DA5ED6}" srcOrd="0" destOrd="0" presId="urn:microsoft.com/office/officeart/2005/8/layout/orgChart1"/>
    <dgm:cxn modelId="{F50DBD7D-BCA2-4598-9171-47063AAC6674}" type="presOf" srcId="{BFAE8C8C-97AB-4B63-BDF5-8B343B34E947}" destId="{CD86241E-EFCC-4AF6-AAB0-18F1A40685A2}" srcOrd="1" destOrd="0" presId="urn:microsoft.com/office/officeart/2005/8/layout/orgChart1"/>
    <dgm:cxn modelId="{20CA7D32-7A15-4FDD-8F64-82E94FC71989}" type="presOf" srcId="{4C162347-1815-42BB-A34C-8524BC29A23E}" destId="{ED289974-8A7E-4F38-882B-EF705D5892CD}" srcOrd="0" destOrd="0" presId="urn:microsoft.com/office/officeart/2005/8/layout/orgChart1"/>
    <dgm:cxn modelId="{4BCA18E4-4CE5-4788-BF72-11127288CFE0}" srcId="{4AF2F764-6D07-449A-8D54-00BEABB980AC}" destId="{15CF686F-8923-4FC0-BE9D-A168D4062AA1}" srcOrd="3" destOrd="0" parTransId="{51529528-4B49-4CE2-BA4C-B91E0702414D}" sibTransId="{690763E8-3A8C-460A-AA76-20D1DDA20E5E}"/>
    <dgm:cxn modelId="{A5C824D8-88B8-4BDF-BA8F-8AAF031814C1}" type="presOf" srcId="{707895E3-992F-4F90-B6B1-4EAF4263E554}" destId="{6BD4E767-9111-452D-BD14-21C15E8A5C78}" srcOrd="0" destOrd="0" presId="urn:microsoft.com/office/officeart/2005/8/layout/orgChart1"/>
    <dgm:cxn modelId="{563EFC6B-876E-485A-A9EA-C30415C26DF2}" srcId="{DAC48D24-4DDF-4DF6-BA6A-4A678996BC57}" destId="{4AF2F764-6D07-449A-8D54-00BEABB980AC}" srcOrd="0" destOrd="0" parTransId="{0904FDB8-89A2-4F7A-8485-B9A427B8B710}" sibTransId="{2DA13136-E073-4FE0-A973-DAE08F3177E5}"/>
    <dgm:cxn modelId="{02DD60B9-203E-494F-BC3D-08465C34F849}" srcId="{4AF2F764-6D07-449A-8D54-00BEABB980AC}" destId="{CCA087C1-46EC-4027-99E2-73463081DAC5}" srcOrd="2" destOrd="0" parTransId="{3B056C8F-43D0-4F50-A291-8F967A4C3856}" sibTransId="{18A7BE7F-D563-445C-A9B4-1E8A239551C0}"/>
    <dgm:cxn modelId="{C848D9BF-F0FF-4C47-898C-9A680D585966}" type="presOf" srcId="{91EA9A7A-8F5A-4933-A31C-9A152A042DD8}" destId="{D40A58A6-2D3E-4909-BDF4-BB1C3520B243}" srcOrd="0" destOrd="0" presId="urn:microsoft.com/office/officeart/2005/8/layout/orgChart1"/>
    <dgm:cxn modelId="{E3D53D9C-B0F2-48C4-B9BB-C12776A6586A}" type="presOf" srcId="{C33B9968-01E3-4520-A02B-DEC0D83ED98A}" destId="{C6BC8C29-7FAB-40F4-A750-2C3839749BCA}" srcOrd="0" destOrd="0" presId="urn:microsoft.com/office/officeart/2005/8/layout/orgChart1"/>
    <dgm:cxn modelId="{B8DD4453-6F90-459B-8455-A6C5E38779B3}" type="presOf" srcId="{E3DBAE1A-56D8-4322-B9ED-C96BC36425B2}" destId="{CDD19449-C432-400D-B303-8423065409E2}" srcOrd="0" destOrd="0" presId="urn:microsoft.com/office/officeart/2005/8/layout/orgChart1"/>
    <dgm:cxn modelId="{9350F179-AAB9-4EDF-A27D-49A057A96473}" type="presOf" srcId="{68746DC1-5A34-4AC8-9C94-CDE39ACF3159}" destId="{414E16DC-9FD4-4273-AA71-6A9D93C7C2EF}" srcOrd="1" destOrd="0" presId="urn:microsoft.com/office/officeart/2005/8/layout/orgChart1"/>
    <dgm:cxn modelId="{B9751E6A-F16D-49F5-8C78-1904E73763B4}" type="presOf" srcId="{4F8BBB1B-8491-470D-8BDA-82969F0BF240}" destId="{E03D5987-B9AC-4AD2-9D19-2FA7B8C7CC43}" srcOrd="1" destOrd="0" presId="urn:microsoft.com/office/officeart/2005/8/layout/orgChart1"/>
    <dgm:cxn modelId="{B5450522-8ADD-4692-B1EE-15497EEDDA8B}" type="presOf" srcId="{8DCF10C4-0B39-419C-A75F-9CEC3EA03D97}" destId="{DD51DFC4-69D4-4039-AA04-8540C70298D4}" srcOrd="0" destOrd="0" presId="urn:microsoft.com/office/officeart/2005/8/layout/orgChart1"/>
    <dgm:cxn modelId="{6DC062AC-F521-4875-8AFD-07DDB1F2C837}" srcId="{BFAE8C8C-97AB-4B63-BDF5-8B343B34E947}" destId="{28F5B5D1-526C-4A81-964B-128479E0106E}" srcOrd="2" destOrd="0" parTransId="{109DC49A-92ED-4426-8C9B-A41D968F6757}" sibTransId="{CDED0DE4-17CB-4738-B06A-822BAD47164A}"/>
    <dgm:cxn modelId="{0C1BF37C-DE0D-4118-B4F2-39A1AB70DC04}" type="presOf" srcId="{B0ACF9FE-019D-4C30-8B98-F5A011D3C226}" destId="{BD1B11CE-E15C-43BD-BA2B-4F04D3BD46B7}" srcOrd="0" destOrd="0" presId="urn:microsoft.com/office/officeart/2005/8/layout/orgChart1"/>
    <dgm:cxn modelId="{B4FE39BA-FBBD-47E2-9724-F0CF704DF7F5}" type="presOf" srcId="{B4045430-B1C5-4BDE-B067-68B3B998E0FE}" destId="{D9E101E4-3FA9-4FB0-A3CE-6B5BF2A13015}" srcOrd="0" destOrd="0" presId="urn:microsoft.com/office/officeart/2005/8/layout/orgChart1"/>
    <dgm:cxn modelId="{797EF7C4-B6BE-4FEB-B1D8-AFF53B749677}" type="presOf" srcId="{A28EA0E2-DB7F-45DE-B91C-AA17B63A67EF}" destId="{DE0E36E9-7A1B-4C44-86A2-EC654D8E23F4}" srcOrd="0" destOrd="0" presId="urn:microsoft.com/office/officeart/2005/8/layout/orgChart1"/>
    <dgm:cxn modelId="{F5CCBE9E-71E9-4A71-9559-EA1829E3C366}" type="presOf" srcId="{A85108CA-D3FC-44F0-87C3-874ACFDF9D4A}" destId="{A317F4E0-25D1-4952-973E-97F9B95BCD29}" srcOrd="1" destOrd="0" presId="urn:microsoft.com/office/officeart/2005/8/layout/orgChart1"/>
    <dgm:cxn modelId="{9264C282-591D-44E4-A50A-343071DD98AD}" type="presOf" srcId="{D55EE078-7C92-4FB3-BECA-9DB818371B4E}" destId="{23BDA8D1-A42C-4C53-BC8D-BB6E36F8517D}" srcOrd="0" destOrd="0" presId="urn:microsoft.com/office/officeart/2005/8/layout/orgChart1"/>
    <dgm:cxn modelId="{C63F5719-8331-489C-BA10-9ABEF668E47E}" srcId="{4D111448-DE87-4C97-AB32-0811477F9999}" destId="{896EA69E-43E0-453C-B866-CA67CEEDBCBB}" srcOrd="0" destOrd="0" parTransId="{CF699683-012A-486D-850D-0FA90405F9D3}" sibTransId="{3D9B8D97-4E9E-49C6-AD26-F39934A28294}"/>
    <dgm:cxn modelId="{58AEDA00-C0F4-46C6-A9C9-B1BD7F9B6A25}" type="presOf" srcId="{93CF6C90-91C2-4C53-BD22-256FEC4E1B41}" destId="{4D99630A-BA1D-49E7-A88E-5729B395ED7B}" srcOrd="0" destOrd="0" presId="urn:microsoft.com/office/officeart/2005/8/layout/orgChart1"/>
    <dgm:cxn modelId="{D3D4C9DB-F1F8-462D-8FC7-CC87F58A3C1D}" type="presOf" srcId="{FF61DD41-5F63-47FC-93BA-BD1DE2C8B873}" destId="{9A7357AC-4D68-48D9-9476-ED4DB326E206}" srcOrd="0" destOrd="0" presId="urn:microsoft.com/office/officeart/2005/8/layout/orgChart1"/>
    <dgm:cxn modelId="{A3EC15D0-15C1-4B12-8A67-7C6266A119EE}" type="presOf" srcId="{B88322CA-24B5-4D98-90CD-873F9066E951}" destId="{939783C4-3096-48AA-9EE2-7051ABE16F00}" srcOrd="0" destOrd="0" presId="urn:microsoft.com/office/officeart/2005/8/layout/orgChart1"/>
    <dgm:cxn modelId="{4D3B71BD-3A30-4A16-B64E-07EF8B2006E9}" type="presOf" srcId="{40A0CF6B-9CC6-4A45-B732-2DF84D1B290C}" destId="{E8E1BC76-068E-499A-99A3-783D3A0B8D10}" srcOrd="0" destOrd="0" presId="urn:microsoft.com/office/officeart/2005/8/layout/orgChart1"/>
    <dgm:cxn modelId="{CF24CE03-DF9A-482A-B152-4BF7093FB57F}" type="presOf" srcId="{E6DF2767-D400-4671-B712-E216BAED314E}" destId="{8D629514-A012-4B03-A85D-C80169A948CA}" srcOrd="0" destOrd="0" presId="urn:microsoft.com/office/officeart/2005/8/layout/orgChart1"/>
    <dgm:cxn modelId="{5E85FCB6-20EA-4AE7-B27A-1EB92DA0E88A}" type="presOf" srcId="{025029BA-6F73-4EED-8B1B-621C11972747}" destId="{A9F1722E-7F12-4FB4-94BA-7451E8CF3247}" srcOrd="0" destOrd="0" presId="urn:microsoft.com/office/officeart/2005/8/layout/orgChart1"/>
    <dgm:cxn modelId="{E47B16FC-4037-4B79-BCCB-DD822FF8B5D4}" type="presOf" srcId="{87720DC6-8E04-4C2F-BDA7-0B01F60471C1}" destId="{A30A512F-BE85-42F5-B471-7BFD0AF38E6B}" srcOrd="0" destOrd="0" presId="urn:microsoft.com/office/officeart/2005/8/layout/orgChart1"/>
    <dgm:cxn modelId="{B9558A22-CC94-490D-A2E2-C0A3B3289CD6}" type="presOf" srcId="{EE35377A-44B2-456F-B6BA-C72B02655085}" destId="{74C85846-A086-4409-99D6-45E3A6AC432E}" srcOrd="0" destOrd="0" presId="urn:microsoft.com/office/officeart/2005/8/layout/orgChart1"/>
    <dgm:cxn modelId="{414F1E80-CB94-49B8-A491-46C43DFE0BFD}" type="presOf" srcId="{64A2B06C-D078-4103-8212-C82ECD744A6F}" destId="{A28CEE0A-5E8C-4846-9D6B-F37E0EA523DA}" srcOrd="0" destOrd="0" presId="urn:microsoft.com/office/officeart/2005/8/layout/orgChart1"/>
    <dgm:cxn modelId="{44C939AC-D11A-40E0-9CE1-E0B36E27FE14}" type="presOf" srcId="{4B57D815-1CE0-4895-B299-00A8AEE7C85D}" destId="{FFD8E046-7478-44C4-8F99-6812F85D8210}" srcOrd="0" destOrd="0" presId="urn:microsoft.com/office/officeart/2005/8/layout/orgChart1"/>
    <dgm:cxn modelId="{5C134938-8DA4-44D9-985D-D60F7BDC8BCE}" type="presOf" srcId="{87720DC6-8E04-4C2F-BDA7-0B01F60471C1}" destId="{7ECA5EB6-1EA7-41AB-8A76-D7E7052FF124}" srcOrd="1" destOrd="0" presId="urn:microsoft.com/office/officeart/2005/8/layout/orgChart1"/>
    <dgm:cxn modelId="{268E3F89-9771-4D7F-9BF0-AD9CA4655CB7}" srcId="{A1B56398-F7CF-4B53-9FA5-8D788CDC51B5}" destId="{5C2E7480-6F23-480F-B0C3-A6922DF0558A}" srcOrd="0" destOrd="0" parTransId="{ABE77629-A9E5-4089-82CE-84CA5C7C7B31}" sibTransId="{320071DE-4158-4359-BC80-CC7A915093AD}"/>
    <dgm:cxn modelId="{850A57CC-5050-4EFA-9213-A37D7CB752A6}" type="presOf" srcId="{F015A441-F3F9-41D6-8ADB-F9A0172BEF62}" destId="{4FBABD85-F51E-4FDB-B0AC-3F95ABBF010F}" srcOrd="1" destOrd="0" presId="urn:microsoft.com/office/officeart/2005/8/layout/orgChart1"/>
    <dgm:cxn modelId="{D51247D0-34DD-41F3-8457-2531C0EE27C3}" type="presOf" srcId="{F629C67C-C365-4E03-8D65-6BDCD36DFC13}" destId="{70D641FB-CDF2-41A5-A2CA-DD4A8EF6E0E7}" srcOrd="0" destOrd="0" presId="urn:microsoft.com/office/officeart/2005/8/layout/orgChart1"/>
    <dgm:cxn modelId="{129E6BE9-F8FA-4618-92C0-3C36B4D64D64}" type="presOf" srcId="{ADB4C8F7-38E0-4DF8-8D62-FA7D4E10000A}" destId="{0F0304E8-98B6-43C5-A70D-0FBE715B38D8}" srcOrd="0" destOrd="0" presId="urn:microsoft.com/office/officeart/2005/8/layout/orgChart1"/>
    <dgm:cxn modelId="{B7E9332E-427D-4EE6-9F75-D41FB3D2260D}" type="presOf" srcId="{A2210036-B7AA-4306-B8B2-B771431DBCB7}" destId="{BCC33743-30AE-455E-A98A-3A13DCF8BF2D}" srcOrd="1" destOrd="0" presId="urn:microsoft.com/office/officeart/2005/8/layout/orgChart1"/>
    <dgm:cxn modelId="{6761007B-6891-44D8-8298-D21F60CF6E58}" type="presOf" srcId="{A1B56398-F7CF-4B53-9FA5-8D788CDC51B5}" destId="{F14A968B-DBAA-4F1D-849F-8AB9B5763350}" srcOrd="1" destOrd="0" presId="urn:microsoft.com/office/officeart/2005/8/layout/orgChart1"/>
    <dgm:cxn modelId="{5394A293-5AE5-4015-A8F6-C76EEAC2F0D8}" type="presOf" srcId="{32317BDB-2882-429B-BD9B-BAEE8B15F0E1}" destId="{09BFF64F-6470-4A0B-B872-4786F0549E59}" srcOrd="0" destOrd="0" presId="urn:microsoft.com/office/officeart/2005/8/layout/orgChart1"/>
    <dgm:cxn modelId="{E0514A79-B157-4355-B535-ED28358B75C9}" type="presOf" srcId="{083607D5-FFA5-451A-B955-3C7ED55392C1}" destId="{18380192-6202-46AD-B9C7-2F4A1EEF842A}" srcOrd="0" destOrd="0" presId="urn:microsoft.com/office/officeart/2005/8/layout/orgChart1"/>
    <dgm:cxn modelId="{42D989BE-14C3-4F35-BEE7-CA0A50B99FBB}" type="presOf" srcId="{40A01E27-9521-41EA-AC7B-2AB23305E4FC}" destId="{4B43CA1C-4153-4603-BCD2-D0A8C35716BD}" srcOrd="1" destOrd="0" presId="urn:microsoft.com/office/officeart/2005/8/layout/orgChart1"/>
    <dgm:cxn modelId="{54E1F548-CF8F-4863-9B9D-3091CE4DBA2A}" srcId="{A2210036-B7AA-4306-B8B2-B771431DBCB7}" destId="{3E2E9856-52B1-48D9-A5F9-D28F01DF1090}" srcOrd="3" destOrd="0" parTransId="{EBFDA459-82B1-423E-93D2-ECAC44061B4C}" sibTransId="{1D1687FF-0C61-4176-A8D8-AA2BA7AD9C45}"/>
    <dgm:cxn modelId="{8C8EB5D6-00A1-4F67-B8E8-93B68407AB55}" type="presOf" srcId="{DCCE3417-4AFE-4554-B6EE-7420CCDABFE9}" destId="{35B10A21-52D6-4706-B448-220DB1A24586}" srcOrd="0" destOrd="0" presId="urn:microsoft.com/office/officeart/2005/8/layout/orgChart1"/>
    <dgm:cxn modelId="{D8CE0230-5A65-47C2-ABB9-67CFF06512C0}" type="presOf" srcId="{918F65E7-8063-47B9-A6D1-E32C0B08A1A7}" destId="{7BE5FCFC-4A86-4D28-92B6-C455579CC8C5}" srcOrd="0" destOrd="0" presId="urn:microsoft.com/office/officeart/2005/8/layout/orgChart1"/>
    <dgm:cxn modelId="{B9912790-2070-4069-812B-BA1FB631AC68}" type="presOf" srcId="{B3E8568D-BC38-4E17-9F7B-49B5833C1EC9}" destId="{34C40A7E-EA79-457B-AD60-594446A81EF3}" srcOrd="0" destOrd="0" presId="urn:microsoft.com/office/officeart/2005/8/layout/orgChart1"/>
    <dgm:cxn modelId="{377B4D6C-B46F-4DC7-92E9-2D0CA86D6957}" type="presOf" srcId="{ACBD7D7F-E17E-47FF-BA6A-906B968FC3C0}" destId="{B0FC5C12-5E03-4F46-8B50-C9FD8436BE43}" srcOrd="0" destOrd="0" presId="urn:microsoft.com/office/officeart/2005/8/layout/orgChart1"/>
    <dgm:cxn modelId="{952027D0-672E-4F76-8387-5E149C98401C}" srcId="{2705A268-7654-4445-89D2-165223BC1264}" destId="{39508073-7FC6-4CF6-96C7-312444136EF1}" srcOrd="1" destOrd="0" parTransId="{E3DBAE1A-56D8-4322-B9ED-C96BC36425B2}" sibTransId="{7B6D6421-43A0-4F75-AB45-690F3DB4A3EB}"/>
    <dgm:cxn modelId="{93144455-41E1-4F08-9C5E-C25D02B29977}" srcId="{A2210036-B7AA-4306-B8B2-B771431DBCB7}" destId="{A3E63C86-7040-46C6-A839-524139DDCF0F}" srcOrd="1" destOrd="0" parTransId="{C41548FA-17D2-47AB-ADAB-57BF03E1C745}" sibTransId="{D390BEBC-3FAF-438C-8F58-E9D58B141DDE}"/>
    <dgm:cxn modelId="{183444FD-2C43-4199-82E0-90D9187DCC02}" type="presOf" srcId="{3880AA9C-B18B-4AF8-AE20-B41D65AE6662}" destId="{4B97CF39-1B85-4B34-995A-3D8DD60E441B}" srcOrd="0" destOrd="0" presId="urn:microsoft.com/office/officeart/2005/8/layout/orgChart1"/>
    <dgm:cxn modelId="{575CB622-4D4D-4C2C-B771-53E5518029DA}" srcId="{A2210036-B7AA-4306-B8B2-B771431DBCB7}" destId="{3D805359-A23F-45F7-9556-90768D61B74E}" srcOrd="2" destOrd="0" parTransId="{707895E3-992F-4F90-B6B1-4EAF4263E554}" sibTransId="{44ADAC24-5971-4302-83CE-A82D9F349844}"/>
    <dgm:cxn modelId="{4CFF7F5A-1823-4BEE-A04B-064806D4C1BA}" srcId="{98FBC253-4975-4993-8AE7-96E0AE88A05B}" destId="{DAC48D24-4DDF-4DF6-BA6A-4A678996BC57}" srcOrd="3" destOrd="0" parTransId="{AAE1CDE4-2609-4052-A28C-4BC1A82B160A}" sibTransId="{A7B50921-039F-4125-8A69-EEAF6A968B37}"/>
    <dgm:cxn modelId="{2058D4F6-D91C-47DB-B2AB-74F244587312}" srcId="{ADB4C8F7-38E0-4DF8-8D62-FA7D4E10000A}" destId="{7F4A8E54-5B71-4A88-AED8-92C7C02BF210}" srcOrd="0" destOrd="0" parTransId="{03DB7112-65CB-452F-9E1C-D3D5924B878F}" sibTransId="{C5F3B352-CAD0-4EEB-8388-DCA0CAC60681}"/>
    <dgm:cxn modelId="{CFF75560-3296-4CF9-AA9A-6FB29813D3D6}" srcId="{0810D577-116E-47C4-AA97-D0C27B74712D}" destId="{87720DC6-8E04-4C2F-BDA7-0B01F60471C1}" srcOrd="0" destOrd="0" parTransId="{410BFF6B-B278-4D25-9D88-7724563699D7}" sibTransId="{F7598717-5724-41CD-823A-7FCC84F85A5E}"/>
    <dgm:cxn modelId="{0F14CC12-6D2C-4109-8A3C-36B36566C8D7}" type="presOf" srcId="{AC75678F-1E49-4300-A645-1771D40556CE}" destId="{7F5E4F6D-A342-42C0-83E6-D9081824C5A1}" srcOrd="1" destOrd="0" presId="urn:microsoft.com/office/officeart/2005/8/layout/orgChart1"/>
    <dgm:cxn modelId="{24CF9F02-A136-452D-B29A-EE3897D7E84F}" type="presOf" srcId="{80333BFE-E95B-4180-B373-EFA2E825F80A}" destId="{12E8C4CA-AE0C-443C-A17F-B68B7E95A69A}" srcOrd="1" destOrd="0" presId="urn:microsoft.com/office/officeart/2005/8/layout/orgChart1"/>
    <dgm:cxn modelId="{A30D9619-9241-4A42-927F-42452D93D14B}" type="presOf" srcId="{6D2F2F6D-4989-4D8D-BD67-3A0811FCED6D}" destId="{1C95B93A-4138-4F31-BAEA-A850203A1F44}" srcOrd="0" destOrd="0" presId="urn:microsoft.com/office/officeart/2005/8/layout/orgChart1"/>
    <dgm:cxn modelId="{263D0BC6-D0BB-4E43-A6AD-3F35106B7ECD}" srcId="{F629C67C-C365-4E03-8D65-6BDCD36DFC13}" destId="{B417644F-0EA9-4510-9395-5F4E59BAC387}" srcOrd="1" destOrd="0" parTransId="{D9824338-31AE-452F-85B1-7010BDD0C5BC}" sibTransId="{FC012CC3-7A0F-461B-9594-5C3959B11749}"/>
    <dgm:cxn modelId="{BB4DBD1E-F8B4-4E8B-89A6-50C78F5112D4}" srcId="{2F8362E8-2E38-42F6-9AF2-FB6B03C0CC08}" destId="{A2210036-B7AA-4306-B8B2-B771431DBCB7}" srcOrd="2" destOrd="0" parTransId="{07407F5E-17C6-4BFC-8D99-C4F224F72D5C}" sibTransId="{194ADF69-7629-430D-A67D-0D1A077A7436}"/>
    <dgm:cxn modelId="{4C529ED0-7A1A-4151-8750-18C25E1AEA26}" type="presOf" srcId="{A1510CE6-9002-4D73-9470-923D4AA1AEA5}" destId="{917D30E7-2A08-4A8E-94E1-B1A2D5824AD2}" srcOrd="0" destOrd="0" presId="urn:microsoft.com/office/officeart/2005/8/layout/orgChart1"/>
    <dgm:cxn modelId="{9EC73B38-A8EE-403B-954E-368A0BFECD55}" type="presOf" srcId="{49630B24-F463-4BFE-B1A0-5C237F23A8D2}" destId="{F2C1D1A4-D677-492A-B8AA-1EE27D618493}" srcOrd="0" destOrd="0" presId="urn:microsoft.com/office/officeart/2005/8/layout/orgChart1"/>
    <dgm:cxn modelId="{7F450AF4-EC95-4823-9FA3-252923EA828A}" type="presOf" srcId="{AAF5BE5E-A11C-4CE7-A54C-EF3419D92E92}" destId="{CFD1D97D-1B05-4DCD-A900-C5445221FC24}" srcOrd="1" destOrd="0" presId="urn:microsoft.com/office/officeart/2005/8/layout/orgChart1"/>
    <dgm:cxn modelId="{47B8E497-C03D-45D1-8D07-67E1DD769B40}" srcId="{1840645F-2188-49D4-AE44-A7C280E17B99}" destId="{3105CC6A-1E32-49ED-B956-453262EF2080}" srcOrd="2" destOrd="0" parTransId="{E55E23DA-EFA4-4AE9-B220-630AF54DD577}" sibTransId="{1D17CF68-5531-4123-A62B-35725DC6F7F5}"/>
    <dgm:cxn modelId="{3601E27C-430A-4689-A6EB-F2A3B53D46AC}" type="presOf" srcId="{B5E65014-9792-4FD7-B5A3-C891189192A4}" destId="{C809068A-B04F-48F6-A1B4-9DC3C8CD9611}" srcOrd="0" destOrd="0" presId="urn:microsoft.com/office/officeart/2005/8/layout/orgChart1"/>
    <dgm:cxn modelId="{8A4D1C71-4125-4E7E-990F-147C52A2910B}" type="presOf" srcId="{CFA3C1BB-9BDE-4DA0-BDB7-BAEE6878ACBB}" destId="{3FF2F5FC-934A-44D3-8566-02917953ECA2}" srcOrd="0" destOrd="0" presId="urn:microsoft.com/office/officeart/2005/8/layout/orgChart1"/>
    <dgm:cxn modelId="{411ECFC8-47C9-4F71-8453-291AAA55D676}" type="presOf" srcId="{E6DF2767-D400-4671-B712-E216BAED314E}" destId="{13BD429C-5FC3-4F53-8D4E-16616C4024C5}" srcOrd="1" destOrd="0" presId="urn:microsoft.com/office/officeart/2005/8/layout/orgChart1"/>
    <dgm:cxn modelId="{9C7FDFDF-CFBC-45A0-A9A1-C55812532ADB}" srcId="{3880AA9C-B18B-4AF8-AE20-B41D65AE6662}" destId="{4B50446B-FBA7-44CC-8CEE-54C9153843DC}" srcOrd="0" destOrd="0" parTransId="{5E6FE0AD-397B-44E6-AA47-D63875AB8B0B}" sibTransId="{7EE2F487-C448-43E7-8A4B-B5D8EAEF95FF}"/>
    <dgm:cxn modelId="{93EC52A3-FE29-4E4F-8C41-A2E94028DDE3}" type="presOf" srcId="{DE112EB5-33E5-40CF-ABB0-DDD4CE066937}" destId="{D18645B3-8495-4190-92FF-574A207D6946}" srcOrd="0" destOrd="0" presId="urn:microsoft.com/office/officeart/2005/8/layout/orgChart1"/>
    <dgm:cxn modelId="{811D6926-CEE1-4569-8A8C-D3FC863FC945}" type="presOf" srcId="{0FE8AA18-59AE-4B60-9830-EE53462CE389}" destId="{EE333925-4A23-41ED-82DD-1FBD94A6B4C9}" srcOrd="0" destOrd="0" presId="urn:microsoft.com/office/officeart/2005/8/layout/orgChart1"/>
    <dgm:cxn modelId="{923F5213-79CF-4538-97F1-96021775F5B3}" srcId="{2F8362E8-2E38-42F6-9AF2-FB6B03C0CC08}" destId="{98FBC253-4975-4993-8AE7-96E0AE88A05B}" srcOrd="0" destOrd="0" parTransId="{6D4544D8-1AE8-438D-9484-86BADE06E407}" sibTransId="{6E48EEA6-8016-48C7-8110-317B57017EB3}"/>
    <dgm:cxn modelId="{8A73BDE5-320A-46F3-9B1B-2811302D3F7B}" type="presOf" srcId="{0BBB699A-318F-4EBD-9DEB-5BC638403B9A}" destId="{9EC730E6-3880-41D2-87A2-989501B487E6}" srcOrd="1" destOrd="0" presId="urn:microsoft.com/office/officeart/2005/8/layout/orgChart1"/>
    <dgm:cxn modelId="{85207467-1507-4C5F-A449-094CFCF4D3AD}" type="presOf" srcId="{0810D577-116E-47C4-AA97-D0C27B74712D}" destId="{2B0768C2-90C8-4A82-8D1B-8A7FA40604DD}" srcOrd="0" destOrd="0" presId="urn:microsoft.com/office/officeart/2005/8/layout/orgChart1"/>
    <dgm:cxn modelId="{F0D1166F-99EE-404B-9BB5-4740AC1CE8CB}" srcId="{896EA69E-43E0-453C-B866-CA67CEEDBCBB}" destId="{19D137EF-8FF0-46D8-AE31-5A0AA70F6D25}" srcOrd="0" destOrd="0" parTransId="{087B2935-D0FE-4B52-AF80-E1C2937C669F}" sibTransId="{144D489D-E3D0-49C6-A8C6-6953D938C610}"/>
    <dgm:cxn modelId="{A9A173DA-70D6-487B-81F8-90C4994E4065}" type="presOf" srcId="{4D111448-DE87-4C97-AB32-0811477F9999}" destId="{B2EFFB56-3126-4280-B10D-434B9481E0ED}" srcOrd="1" destOrd="0" presId="urn:microsoft.com/office/officeart/2005/8/layout/orgChart1"/>
    <dgm:cxn modelId="{31289484-111F-4B49-A758-3CF053822DE9}" type="presOf" srcId="{EFEF41A2-270E-4176-A3E2-56B46E28F2B3}" destId="{B92725D3-A2D0-473B-B249-2CE3A34D629D}" srcOrd="1" destOrd="0" presId="urn:microsoft.com/office/officeart/2005/8/layout/orgChart1"/>
    <dgm:cxn modelId="{361A24DB-111A-415F-9E03-0419DA21FDF7}" type="presOf" srcId="{74FDDFE6-DF02-4E6A-8150-5B582084ACD0}" destId="{41328DD8-3EF8-4447-9CCA-167CA64C9203}" srcOrd="0" destOrd="0" presId="urn:microsoft.com/office/officeart/2005/8/layout/orgChart1"/>
    <dgm:cxn modelId="{D386E77F-5812-4A0D-9520-F5726B24CFAB}" type="presOf" srcId="{EA225924-D72F-4BB3-AC94-5F5A8A3F4671}" destId="{04E8F6C3-F044-4B64-92D2-91BB3FAE9B25}" srcOrd="0" destOrd="0" presId="urn:microsoft.com/office/officeart/2005/8/layout/orgChart1"/>
    <dgm:cxn modelId="{C3499096-C76B-41C3-AC8D-9ECC75DDB8DA}" type="presOf" srcId="{0BCF20F8-1E99-4713-9429-3C748DAE8989}" destId="{4FEB323B-BAEE-4836-9DF4-FCA405D984D6}" srcOrd="1" destOrd="0" presId="urn:microsoft.com/office/officeart/2005/8/layout/orgChart1"/>
    <dgm:cxn modelId="{038816D6-7E79-486A-BDEF-498975D1F83E}" srcId="{4D111448-DE87-4C97-AB32-0811477F9999}" destId="{18146724-8BD8-445C-82BC-7CD8E40850B6}" srcOrd="6" destOrd="0" parTransId="{E66AA14D-08E7-4CE1-B684-AE832E5AA91D}" sibTransId="{06FE5FFD-F07D-4608-8922-B3545880E6C0}"/>
    <dgm:cxn modelId="{CE06E017-6B0B-4D4D-B88C-26E8DF17E9D8}" type="presOf" srcId="{B417644F-0EA9-4510-9395-5F4E59BAC387}" destId="{002E6EDF-5FDA-4BF7-846F-3C8EA5DF7608}" srcOrd="1" destOrd="0" presId="urn:microsoft.com/office/officeart/2005/8/layout/orgChart1"/>
    <dgm:cxn modelId="{36710ABB-AA92-406A-9348-BAC75152F5D5}" type="presOf" srcId="{AC75678F-1E49-4300-A645-1771D40556CE}" destId="{D780B564-EB89-4167-9219-F64D104A18FA}" srcOrd="0" destOrd="0" presId="urn:microsoft.com/office/officeart/2005/8/layout/orgChart1"/>
    <dgm:cxn modelId="{B8A5A3E4-CF25-431B-8EFA-8F6300A86062}" type="presOf" srcId="{6D4544D8-1AE8-438D-9484-86BADE06E407}" destId="{4AFCC7C5-B9FC-4147-8994-8FB80065DC73}" srcOrd="0" destOrd="0" presId="urn:microsoft.com/office/officeart/2005/8/layout/orgChart1"/>
    <dgm:cxn modelId="{F9CF3533-DDDF-4A7A-9256-21DF5553E2FA}" type="presOf" srcId="{39508073-7FC6-4CF6-96C7-312444136EF1}" destId="{592475BE-4515-4B75-AB35-9CC9E49F684B}" srcOrd="1" destOrd="0" presId="urn:microsoft.com/office/officeart/2005/8/layout/orgChart1"/>
    <dgm:cxn modelId="{DDFB104A-3C5A-4181-A166-F3791147B057}" type="presOf" srcId="{AB0839D2-C3FC-4E2D-B892-0AC5D99797F8}" destId="{52DF1993-235B-4385-9BD0-91DB1996D783}" srcOrd="0" destOrd="0" presId="urn:microsoft.com/office/officeart/2005/8/layout/orgChart1"/>
    <dgm:cxn modelId="{D569D91C-1B40-4F85-8FC7-761E44793D65}" type="presOf" srcId="{4C5D6C37-EBAB-4526-9F02-930A11236C4B}" destId="{E34B1E7A-60C9-4ED0-B9C2-972A076FEAEA}" srcOrd="0" destOrd="0" presId="urn:microsoft.com/office/officeart/2005/8/layout/orgChart1"/>
    <dgm:cxn modelId="{3F327676-3F25-4D1F-A4E8-78AF21F9EE08}" srcId="{ACBD7D7F-E17E-47FF-BA6A-906B968FC3C0}" destId="{CCE036D7-EDD4-41FE-82D0-075A114C6478}" srcOrd="0" destOrd="0" parTransId="{D5C47CDC-565B-4774-A790-A0B9D140952F}" sibTransId="{DA81CFF5-147E-40ED-BD92-FB4793276BC8}"/>
    <dgm:cxn modelId="{FE11A441-6927-4919-AF85-BCF8696EBB9B}" type="presOf" srcId="{C447E502-3BA0-4990-B8D0-38FCB3873D69}" destId="{1E69482D-5E46-4624-8714-FCF660C0C5A8}" srcOrd="0" destOrd="0" presId="urn:microsoft.com/office/officeart/2005/8/layout/orgChart1"/>
    <dgm:cxn modelId="{94982DED-1B2F-411D-AF13-CA5B84F7AAF6}" type="presOf" srcId="{5E6FE0AD-397B-44E6-AA47-D63875AB8B0B}" destId="{DDB4C9F8-91A6-405C-843E-B66DA84C8F76}" srcOrd="0" destOrd="0" presId="urn:microsoft.com/office/officeart/2005/8/layout/orgChart1"/>
    <dgm:cxn modelId="{1B133AEE-FB3B-4F44-95B6-61012A301737}" type="presOf" srcId="{5B8CDD3D-54D8-4767-8EEF-3FCCE5B2E3B7}" destId="{04A7262D-7341-49B3-A73A-8A8AB34D792C}" srcOrd="0" destOrd="0" presId="urn:microsoft.com/office/officeart/2005/8/layout/orgChart1"/>
    <dgm:cxn modelId="{DAFBAB8C-9BBF-4694-82ED-C58A56917310}" type="presOf" srcId="{0810D577-116E-47C4-AA97-D0C27B74712D}" destId="{67B08AB7-A63C-45EF-A9C7-46FD89F769BB}" srcOrd="1" destOrd="0" presId="urn:microsoft.com/office/officeart/2005/8/layout/orgChart1"/>
    <dgm:cxn modelId="{1ED2B11A-0EA4-4951-9C30-C6EA72BDC340}" type="presOf" srcId="{CA7F0651-3BA3-4490-854A-6F385ED294CE}" destId="{F441A66B-D46D-4132-BE31-AE2742D305DC}" srcOrd="1" destOrd="0" presId="urn:microsoft.com/office/officeart/2005/8/layout/orgChart1"/>
    <dgm:cxn modelId="{C5D3A11D-1A61-4064-9305-33244149C93E}" type="presOf" srcId="{896EA69E-43E0-453C-B866-CA67CEEDBCBB}" destId="{16EAABCB-DC58-4639-A77B-6541BF9D1257}" srcOrd="0" destOrd="0" presId="urn:microsoft.com/office/officeart/2005/8/layout/orgChart1"/>
    <dgm:cxn modelId="{C33CBCE1-6856-4754-8C52-574355454F46}" type="presOf" srcId="{87B4B14B-6DB6-4012-8127-F223E07D5129}" destId="{5993F2DE-FB01-4C6A-92E0-68D36168406D}" srcOrd="1" destOrd="0" presId="urn:microsoft.com/office/officeart/2005/8/layout/orgChart1"/>
    <dgm:cxn modelId="{542A4CA0-9D47-434B-BB73-FAA4BC358756}" type="presOf" srcId="{BDA65920-73E3-4AEA-9D5D-731789FF734A}" destId="{AC8AD53B-FC73-4E56-A670-95141311BAE5}" srcOrd="1" destOrd="0" presId="urn:microsoft.com/office/officeart/2005/8/layout/orgChart1"/>
    <dgm:cxn modelId="{E80AE463-34C2-48B0-A810-62EF7DE0E8F6}" type="presOf" srcId="{15CF686F-8923-4FC0-BE9D-A168D4062AA1}" destId="{06CDB4FA-1410-48B9-A03B-28EE5D21A08D}" srcOrd="1" destOrd="0" presId="urn:microsoft.com/office/officeart/2005/8/layout/orgChart1"/>
    <dgm:cxn modelId="{C3FBB329-BCF9-4102-A758-96792038ED70}" type="presOf" srcId="{0BBB699A-318F-4EBD-9DEB-5BC638403B9A}" destId="{DD256253-0AC9-4D31-9B0C-59B922FB41BA}" srcOrd="0" destOrd="0" presId="urn:microsoft.com/office/officeart/2005/8/layout/orgChart1"/>
    <dgm:cxn modelId="{84EDA4F3-F8B0-4D76-9D65-7015A7D48787}" srcId="{B417644F-0EA9-4510-9395-5F4E59BAC387}" destId="{DE112EB5-33E5-40CF-ABB0-DDD4CE066937}" srcOrd="1" destOrd="0" parTransId="{40A69F7F-944C-499F-9DD9-E0B9E6E47A39}" sibTransId="{1D1F46B8-5AFB-4A79-AED8-5BFED6738ED4}"/>
    <dgm:cxn modelId="{ADFC703E-FE32-4EA6-9F76-75469A8ED8FC}" srcId="{EFEF41A2-270E-4176-A3E2-56B46E28F2B3}" destId="{EBC65B24-681E-41F7-AE93-CCB532473AD5}" srcOrd="2" destOrd="0" parTransId="{DAE01679-D3CE-4658-BC21-F37B37B0BA1E}" sibTransId="{1FCCE030-F0F6-4FCD-B08B-871C895C61C8}"/>
    <dgm:cxn modelId="{6DCC9242-ADE6-45DE-B3A9-02244A5B7DCA}" type="presOf" srcId="{CCA087C1-46EC-4027-99E2-73463081DAC5}" destId="{65E06B61-0793-4BDD-9FB0-6136F16F5B1D}" srcOrd="0" destOrd="0" presId="urn:microsoft.com/office/officeart/2005/8/layout/orgChart1"/>
    <dgm:cxn modelId="{56E5218B-73D0-46DE-8528-28BB01AA3621}" type="presOf" srcId="{CC855350-6A52-4649-BDA8-E243569E920B}" destId="{7E6B5EBC-3F6B-41BE-B620-DA1F9E9C0724}" srcOrd="0" destOrd="0" presId="urn:microsoft.com/office/officeart/2005/8/layout/orgChart1"/>
    <dgm:cxn modelId="{E5962049-4977-417F-9DC4-B2A8571BFFE4}" type="presOf" srcId="{EE5318A9-5321-4CCE-808F-9154C55722E3}" destId="{994624D3-F585-43CB-A97E-D49F27A0CDBF}" srcOrd="0" destOrd="0" presId="urn:microsoft.com/office/officeart/2005/8/layout/orgChart1"/>
    <dgm:cxn modelId="{41129C93-A4D8-4C54-A022-27A235C4374D}" srcId="{98FBC253-4975-4993-8AE7-96E0AE88A05B}" destId="{4D111448-DE87-4C97-AB32-0811477F9999}" srcOrd="4" destOrd="0" parTransId="{B4352069-684D-4E68-8290-07626E6F0FC8}" sibTransId="{D8DD602A-6A9F-4730-828C-05C6411A1046}"/>
    <dgm:cxn modelId="{D91FA733-C03A-43DC-A636-15DF1FADD6E9}" type="presOf" srcId="{51529528-4B49-4CE2-BA4C-B91E0702414D}" destId="{76FA2E33-ACF9-4053-8C69-C10EDF097DC9}" srcOrd="0" destOrd="0" presId="urn:microsoft.com/office/officeart/2005/8/layout/orgChart1"/>
    <dgm:cxn modelId="{396CE440-3CD9-4D63-A1E5-7835F58A2AC6}" type="presOf" srcId="{71737B42-7B39-4AA2-A081-AB911EF4E34F}" destId="{FF3617A2-451F-4D05-9CFE-72463DAF244E}" srcOrd="1" destOrd="0" presId="urn:microsoft.com/office/officeart/2005/8/layout/orgChart1"/>
    <dgm:cxn modelId="{6F7FCA39-01BF-4E04-83D9-4A380B16D0C9}" srcId="{664D1C5B-566B-4883-B265-F1CB96D595B8}" destId="{EE5318A9-5321-4CCE-808F-9154C55722E3}" srcOrd="0" destOrd="0" parTransId="{918F65E7-8063-47B9-A6D1-E32C0B08A1A7}" sibTransId="{74989F81-B278-4EE0-B5B1-C7AA2348921D}"/>
    <dgm:cxn modelId="{F1397799-BA76-41CC-A987-E837FF13AB2E}" srcId="{CB474E39-977D-4C8D-9475-883635421C9F}" destId="{58857636-2617-4E0A-8791-FD199F11FB71}" srcOrd="2" destOrd="0" parTransId="{16C7D6BF-13B9-4710-8F7B-6AE88CBA3887}" sibTransId="{6D94569F-B788-4E6D-A6C0-60A71AECA58C}"/>
    <dgm:cxn modelId="{5E2FC841-C46C-4FAA-9969-ACFF52802B60}" type="presOf" srcId="{C5131E67-E391-4092-BE73-70F4E7A5AB68}" destId="{FA26945D-D4AE-448E-9DD1-6749D9335D85}" srcOrd="1" destOrd="0" presId="urn:microsoft.com/office/officeart/2005/8/layout/orgChart1"/>
    <dgm:cxn modelId="{EFFED019-4F27-44D2-AA1B-755E556138F2}" srcId="{ACBD7D7F-E17E-47FF-BA6A-906B968FC3C0}" destId="{A85108CA-D3FC-44F0-87C3-874ACFDF9D4A}" srcOrd="4" destOrd="0" parTransId="{FF61DD41-5F63-47FC-93BA-BD1DE2C8B873}" sibTransId="{FBE9D36E-4BF7-43C8-BC6A-40A433A94812}"/>
    <dgm:cxn modelId="{346000D0-0EFE-4453-8337-B4A4BC5AF438}" type="presOf" srcId="{0FE8AA18-59AE-4B60-9830-EE53462CE389}" destId="{D1B721B5-DB36-4C8A-94FB-46F2A2301020}" srcOrd="1" destOrd="0" presId="urn:microsoft.com/office/officeart/2005/8/layout/orgChart1"/>
    <dgm:cxn modelId="{A7061EE5-1867-45F5-8466-2326741C5181}" type="presOf" srcId="{CAAAD870-4C1D-4742-B234-A8A5CFA59526}" destId="{38E8A36F-0807-4E1B-95F4-F6C4F50457CB}" srcOrd="1" destOrd="0" presId="urn:microsoft.com/office/officeart/2005/8/layout/orgChart1"/>
    <dgm:cxn modelId="{6507059E-DEF0-46E0-B23E-F07E3B3C476F}" type="presOf" srcId="{8092980D-6DCA-48D0-B8C3-0BDA2E539E40}" destId="{CF47B1EA-65CD-4441-9A51-2DFBFB2264EC}" srcOrd="1" destOrd="0" presId="urn:microsoft.com/office/officeart/2005/8/layout/orgChart1"/>
    <dgm:cxn modelId="{04AAC234-C03A-4D43-A3E3-438524430D73}" type="presOf" srcId="{D9824338-31AE-452F-85B1-7010BDD0C5BC}" destId="{48021C51-8DC9-41FD-8B6B-94A1755B36DB}" srcOrd="0" destOrd="0" presId="urn:microsoft.com/office/officeart/2005/8/layout/orgChart1"/>
    <dgm:cxn modelId="{94462A1B-C9B0-473F-AFE6-BFA53A6ECF9D}" type="presOf" srcId="{A1510CE6-9002-4D73-9470-923D4AA1AEA5}" destId="{6DDB0E83-03FF-4A45-8C95-49216037E790}" srcOrd="1" destOrd="0" presId="urn:microsoft.com/office/officeart/2005/8/layout/orgChart1"/>
    <dgm:cxn modelId="{71F12D94-B736-4C8B-8A2C-7E51970A58B3}" type="presOf" srcId="{3D48DB22-EF92-414E-86EB-C6C440E44F8A}" destId="{D586D8EC-D4DC-41F5-8192-182CB72D6CED}" srcOrd="0" destOrd="0" presId="urn:microsoft.com/office/officeart/2005/8/layout/orgChart1"/>
    <dgm:cxn modelId="{5A8EF684-5EF2-4CA0-B2BA-4BF0BF26943E}" type="presOf" srcId="{3E29FD4B-D6D9-4DEB-98BB-E2784D80A2F4}" destId="{F9B657AF-3C64-4B89-9378-8F37FADCB4D1}" srcOrd="0" destOrd="0" presId="urn:microsoft.com/office/officeart/2005/8/layout/orgChart1"/>
    <dgm:cxn modelId="{8D865986-FA45-4925-BFC0-23E36922507A}" type="presOf" srcId="{0904FDB8-89A2-4F7A-8485-B9A427B8B710}" destId="{812EBE48-B865-40B5-AEF0-5FA6E2B67119}" srcOrd="0" destOrd="0" presId="urn:microsoft.com/office/officeart/2005/8/layout/orgChart1"/>
    <dgm:cxn modelId="{B21B6F3A-1404-4E77-A649-7722D4BB1388}" srcId="{A1510CE6-9002-4D73-9470-923D4AA1AEA5}" destId="{CB474E39-977D-4C8D-9475-883635421C9F}" srcOrd="1" destOrd="0" parTransId="{178AEC15-B024-44EA-A668-38143CB42E5E}" sibTransId="{2DA9F130-EF98-4ECE-A22E-5C1F0D0B12D9}"/>
    <dgm:cxn modelId="{2ECE53F4-609B-48BD-A3E8-FAB299C968EA}" type="presOf" srcId="{410BFF6B-B278-4D25-9D88-7724563699D7}" destId="{19596F29-A053-4D43-8780-C3543CCFDD6E}" srcOrd="0" destOrd="0" presId="urn:microsoft.com/office/officeart/2005/8/layout/orgChart1"/>
    <dgm:cxn modelId="{06DDDCB9-B233-4A75-984A-1E5F018B00C9}" type="presOf" srcId="{5C2E7480-6F23-480F-B0C3-A6922DF0558A}" destId="{503136B5-72D4-4ED3-B2ED-46963475175D}" srcOrd="1" destOrd="0" presId="urn:microsoft.com/office/officeart/2005/8/layout/orgChart1"/>
    <dgm:cxn modelId="{5A257B07-21F2-40E7-8E93-A1394B998735}" type="presOf" srcId="{09A0AE64-9442-4D2D-9322-AB930E9E212F}" destId="{CAAA109B-9861-4170-AD0B-65D57D223C1F}" srcOrd="0" destOrd="0" presId="urn:microsoft.com/office/officeart/2005/8/layout/orgChart1"/>
    <dgm:cxn modelId="{4A9AD13D-24AB-4471-931B-FD122CCBC772}" srcId="{0810D577-116E-47C4-AA97-D0C27B74712D}" destId="{EFEF41A2-270E-4176-A3E2-56B46E28F2B3}" srcOrd="2" destOrd="0" parTransId="{8DCF10C4-0B39-419C-A75F-9CEC3EA03D97}" sibTransId="{ED33282A-62DE-44E6-8225-4EB1C7D5ABB8}"/>
    <dgm:cxn modelId="{783C2493-88EA-4810-B004-8DA6D5868C12}" type="presOf" srcId="{58CE6DCF-C488-46B3-BA7F-CC385FDD2361}" destId="{7B08E2D8-FE4F-49FF-82E3-780A3F001076}" srcOrd="0" destOrd="0" presId="urn:microsoft.com/office/officeart/2005/8/layout/orgChart1"/>
    <dgm:cxn modelId="{B5094977-F61C-44ED-8DA4-75588A95C1C4}" type="presOf" srcId="{2F8362E8-2E38-42F6-9AF2-FB6B03C0CC08}" destId="{F21F883A-606B-4672-B1E0-24DA487818C4}" srcOrd="1" destOrd="0" presId="urn:microsoft.com/office/officeart/2005/8/layout/orgChart1"/>
    <dgm:cxn modelId="{05474DFD-5D6E-4200-B83B-1A659CE902F3}" type="presOf" srcId="{81A9A727-7A1F-45FC-8B02-44B5ED73EBCB}" destId="{257C623D-CAC8-4D5E-8FC9-CEBA5D62A872}" srcOrd="0" destOrd="0" presId="urn:microsoft.com/office/officeart/2005/8/layout/orgChart1"/>
    <dgm:cxn modelId="{979447C8-98DD-4B0D-802A-7971EE30F66D}" type="presOf" srcId="{50DDCA77-1575-4B41-AEE5-227DF1BAF263}" destId="{065710D7-6E6F-4118-8540-BB66F76D8069}" srcOrd="1" destOrd="0" presId="urn:microsoft.com/office/officeart/2005/8/layout/orgChart1"/>
    <dgm:cxn modelId="{F9D0F680-A06C-4C50-81B9-3B8ED4EBA6E7}" type="presOf" srcId="{10F28094-9A6A-4DAF-9491-BA19981C5770}" destId="{788932F6-19E7-4A21-B4B1-1F507E0FF647}" srcOrd="0" destOrd="0" presId="urn:microsoft.com/office/officeart/2005/8/layout/orgChart1"/>
    <dgm:cxn modelId="{35E2F495-E88F-46C1-AE68-FD83D602F5E5}" type="presOf" srcId="{5C2E7480-6F23-480F-B0C3-A6922DF0558A}" destId="{64DD5B6B-F960-4EA3-8B26-6B89AFD0ACD4}" srcOrd="0" destOrd="0" presId="urn:microsoft.com/office/officeart/2005/8/layout/orgChart1"/>
    <dgm:cxn modelId="{BE261C49-C0BA-4DF4-A1C1-B28DECCF5B48}" type="presOf" srcId="{EFEF41A2-270E-4176-A3E2-56B46E28F2B3}" destId="{ED821C42-2593-4D19-A3F1-313BFD3F3381}" srcOrd="0" destOrd="0" presId="urn:microsoft.com/office/officeart/2005/8/layout/orgChart1"/>
    <dgm:cxn modelId="{421E0085-A80F-42A2-A6F5-6C802E7C5A93}" srcId="{EFEF41A2-270E-4176-A3E2-56B46E28F2B3}" destId="{8092980D-6DCA-48D0-B8C3-0BDA2E539E40}" srcOrd="3" destOrd="0" parTransId="{49630B24-F463-4BFE-B1A0-5C237F23A8D2}" sibTransId="{05198A25-49D1-41D0-B3C4-1D6F00B9AE3E}"/>
    <dgm:cxn modelId="{44355249-5ED1-40FC-9A54-46BA139F0DE7}" type="presOf" srcId="{508C7F89-A536-4068-9CA2-55D6E25346A8}" destId="{C1082D79-2B4D-421D-8810-09ED60CCC808}" srcOrd="0" destOrd="0" presId="urn:microsoft.com/office/officeart/2005/8/layout/orgChart1"/>
    <dgm:cxn modelId="{4C64F5B5-F0BE-4B63-8B83-4E8BF27179F0}" type="presOf" srcId="{1B4EC5EF-3002-489B-8765-534B7E6296DE}" destId="{37AE39D1-39DC-476F-AC30-9D5D35EADEED}" srcOrd="1" destOrd="0" presId="urn:microsoft.com/office/officeart/2005/8/layout/orgChart1"/>
    <dgm:cxn modelId="{5FE01FA3-8AAD-4856-98B2-D5980169B1A5}" type="presOf" srcId="{C5131E67-E391-4092-BE73-70F4E7A5AB68}" destId="{60AE0E00-EC8F-4B11-91B8-3BA8C368E43E}" srcOrd="0" destOrd="0" presId="urn:microsoft.com/office/officeart/2005/8/layout/orgChart1"/>
    <dgm:cxn modelId="{D9062A63-D8A4-4337-BEDE-FE9DD967AB8E}" srcId="{3880AA9C-B18B-4AF8-AE20-B41D65AE6662}" destId="{1B4EC5EF-3002-489B-8765-534B7E6296DE}" srcOrd="2" destOrd="0" parTransId="{09A0AE64-9442-4D2D-9322-AB930E9E212F}" sibTransId="{FE79A561-CE6A-4980-B3FD-29EA724537E9}"/>
    <dgm:cxn modelId="{481E0AA7-D9F1-41C8-B839-79E74877C039}" srcId="{4D111448-DE87-4C97-AB32-0811477F9999}" destId="{58CE6DCF-C488-46B3-BA7F-CC385FDD2361}" srcOrd="2" destOrd="0" parTransId="{EA225924-D72F-4BB3-AC94-5F5A8A3F4671}" sibTransId="{2CFED3E5-36D5-485D-B914-64EDA1D6C0FB}"/>
    <dgm:cxn modelId="{3F441212-4956-4FDE-9901-26530305D9B9}" type="presOf" srcId="{2F72B04B-FABB-4BE6-94BB-8674D0BD462F}" destId="{F1289551-F28D-413A-BD90-540226FA3FAC}" srcOrd="1" destOrd="0" presId="urn:microsoft.com/office/officeart/2005/8/layout/orgChart1"/>
    <dgm:cxn modelId="{44C5649D-7BF9-43FE-A603-8DD83200284A}" type="presOf" srcId="{3D805359-A23F-45F7-9556-90768D61B74E}" destId="{3FEC94D6-3324-4BAC-A057-3FA5791007E7}" srcOrd="1" destOrd="0" presId="urn:microsoft.com/office/officeart/2005/8/layout/orgChart1"/>
    <dgm:cxn modelId="{EB9780AC-BD86-4450-86CF-20B887A88F05}" srcId="{BFAE8C8C-97AB-4B63-BDF5-8B343B34E947}" destId="{E6DF2767-D400-4671-B712-E216BAED314E}" srcOrd="1" destOrd="0" parTransId="{DC4BD3FF-D7E3-4F2A-A269-45B8E60D29D9}" sibTransId="{F6F64EE4-D2DB-4B8A-8B37-3BC8046AA5A2}"/>
    <dgm:cxn modelId="{8F2DB8AD-DF73-4E70-9DE3-5F3278E22A4A}" srcId="{98FBC253-4975-4993-8AE7-96E0AE88A05B}" destId="{4B57D815-1CE0-4895-B299-00A8AEE7C85D}" srcOrd="5" destOrd="0" parTransId="{2363A88D-D47B-4941-BF0A-24126A99BE98}" sibTransId="{8E19DFAB-F862-4453-B420-60F2EEB4BF90}"/>
    <dgm:cxn modelId="{79E1B305-686F-4733-B933-AE2CFB93782F}" type="presOf" srcId="{CB474E39-977D-4C8D-9475-883635421C9F}" destId="{FE32349B-8051-46D7-AEF6-C22BA7CE44BB}" srcOrd="1" destOrd="0" presId="urn:microsoft.com/office/officeart/2005/8/layout/orgChart1"/>
    <dgm:cxn modelId="{212049E7-F0CA-45BC-85FB-E78370B5F6E3}" type="presOf" srcId="{4DE5F3A8-F894-472C-94A0-958DCC47E900}" destId="{4F48FCCB-F8A2-4CD5-BE09-B0686797F98A}" srcOrd="0" destOrd="0" presId="urn:microsoft.com/office/officeart/2005/8/layout/orgChart1"/>
    <dgm:cxn modelId="{9AFA0212-D859-4483-80FC-8F49BD30B171}" type="presOf" srcId="{CAAAD870-4C1D-4742-B234-A8A5CFA59526}" destId="{CE521FC3-A744-4F68-A359-A2D3BDB1854E}" srcOrd="0" destOrd="0" presId="urn:microsoft.com/office/officeart/2005/8/layout/orgChart1"/>
    <dgm:cxn modelId="{49CA25B3-08D7-4BD3-8AE0-C6C4C3E3E6FB}" srcId="{DAC48D24-4DDF-4DF6-BA6A-4A678996BC57}" destId="{3880AA9C-B18B-4AF8-AE20-B41D65AE6662}" srcOrd="2" destOrd="0" parTransId="{508C7F89-A536-4068-9CA2-55D6E25346A8}" sibTransId="{6D7E295A-93C6-475E-BFBC-21BEF2BF341D}"/>
    <dgm:cxn modelId="{E8FC3B29-B0BC-4616-B7B8-1F1901BEBCC2}" type="presOf" srcId="{D6F56B53-C27A-4446-B6C7-2036B38430B1}" destId="{91CDB540-3DA6-46F1-A721-9128FECA3086}" srcOrd="0" destOrd="0" presId="urn:microsoft.com/office/officeart/2005/8/layout/orgChart1"/>
    <dgm:cxn modelId="{B8BB8652-B00E-45B8-A0A1-663D1AC1366D}" type="presOf" srcId="{4AF2F764-6D07-449A-8D54-00BEABB980AC}" destId="{82911033-50F3-4878-92C5-4290FC9CB56F}" srcOrd="0" destOrd="0" presId="urn:microsoft.com/office/officeart/2005/8/layout/orgChart1"/>
    <dgm:cxn modelId="{9C072B6F-F510-4362-BBA5-742553C86F3A}" type="presOf" srcId="{19D137EF-8FF0-46D8-AE31-5A0AA70F6D25}" destId="{E495201F-0767-401E-A787-7E43D2B98363}" srcOrd="0" destOrd="0" presId="urn:microsoft.com/office/officeart/2005/8/layout/orgChart1"/>
    <dgm:cxn modelId="{45A9E161-3036-4380-99F1-425394B2C953}" type="presOf" srcId="{CCE036D7-EDD4-41FE-82D0-075A114C6478}" destId="{9BD864A1-B055-4FE6-AAE6-A381DAECABCA}" srcOrd="0" destOrd="0" presId="urn:microsoft.com/office/officeart/2005/8/layout/orgChart1"/>
    <dgm:cxn modelId="{56490C2F-7CB7-4B06-A76C-516C08E9F3FB}" type="presOf" srcId="{18146724-8BD8-445C-82BC-7CD8E40850B6}" destId="{BAEB6214-0D61-4A6C-ABA1-EC3B63946FAA}" srcOrd="0" destOrd="0" presId="urn:microsoft.com/office/officeart/2005/8/layout/orgChart1"/>
    <dgm:cxn modelId="{FAC949A1-4C48-4C71-A7C3-52D3AEC6194D}" type="presOf" srcId="{153B0334-7D6F-4D1B-86F2-5BEA21475601}" destId="{9893E7A8-5057-495F-B2E6-B6FD10177969}" srcOrd="0" destOrd="0" presId="urn:microsoft.com/office/officeart/2005/8/layout/orgChart1"/>
    <dgm:cxn modelId="{311D523C-51FC-4FD5-841C-7460DAC6AA80}" type="presOf" srcId="{C63EAED1-0BC2-4BD7-8C31-213541036D62}" destId="{7DCC699E-FAD2-4E3B-B3E4-0BA179F8593B}" srcOrd="0" destOrd="0" presId="urn:microsoft.com/office/officeart/2005/8/layout/orgChart1"/>
    <dgm:cxn modelId="{329EA537-8D03-4A3A-B920-E5B784CC320A}" srcId="{664D1C5B-566B-4883-B265-F1CB96D595B8}" destId="{805DB5A6-FD85-4BAF-BAA3-FDC2315DA4E1}" srcOrd="1" destOrd="0" parTransId="{B3E8568D-BC38-4E17-9F7B-49B5833C1EC9}" sibTransId="{1D2F591A-61BD-4D68-9252-E46576ACAA3A}"/>
    <dgm:cxn modelId="{0761DBCB-82F3-45AB-9C4B-5EA2AA72634F}" type="presOf" srcId="{DB1AC761-1C7D-4501-86B5-7871DF8CBBF3}" destId="{C665BF00-FE14-4DAF-A408-8E6CF3283D5B}" srcOrd="1" destOrd="0" presId="urn:microsoft.com/office/officeart/2005/8/layout/orgChart1"/>
    <dgm:cxn modelId="{27785FB5-F394-477D-801C-FF4E42000170}" type="presOf" srcId="{F19C79DA-DEF7-4BB6-A9C2-B1BC707FF6D6}" destId="{DE6211A7-631F-4D91-80B3-65CE892B3368}" srcOrd="0" destOrd="0" presId="urn:microsoft.com/office/officeart/2005/8/layout/orgChart1"/>
    <dgm:cxn modelId="{4774BB76-1323-4288-9D07-F628617DF395}" type="presOf" srcId="{D55EE078-7C92-4FB3-BECA-9DB818371B4E}" destId="{880E17C2-723D-4B7F-B295-180F12DECFDF}" srcOrd="1" destOrd="0" presId="urn:microsoft.com/office/officeart/2005/8/layout/orgChart1"/>
    <dgm:cxn modelId="{E87771F2-6059-42BD-A425-26CCEFB8F2BF}" type="presOf" srcId="{153B0334-7D6F-4D1B-86F2-5BEA21475601}" destId="{32DF89CA-FDED-46CE-9DD2-44FF21127C33}" srcOrd="1" destOrd="0" presId="urn:microsoft.com/office/officeart/2005/8/layout/orgChart1"/>
    <dgm:cxn modelId="{90406403-4414-4585-B22E-5CBD54016CB4}" type="presOf" srcId="{C067934A-7825-47CC-8F81-ED9C2992B220}" destId="{8E57AE8A-160E-474C-A4C1-7FD500E57C68}" srcOrd="0" destOrd="0" presId="urn:microsoft.com/office/officeart/2005/8/layout/orgChart1"/>
    <dgm:cxn modelId="{083121DC-12A5-4102-8095-AEC409509606}" type="presOf" srcId="{EE5318A9-5321-4CCE-808F-9154C55722E3}" destId="{5BC9338D-1B69-49A4-A65F-D18EFF114860}" srcOrd="1" destOrd="0" presId="urn:microsoft.com/office/officeart/2005/8/layout/orgChart1"/>
    <dgm:cxn modelId="{411FD6E7-82C6-47DB-965F-B4AC06597D4B}" type="presOf" srcId="{B561F07C-9E0B-4BB5-AFC0-0A37D8EC19B2}" destId="{F9E73BD3-0884-4132-9A19-BC4E9050039F}" srcOrd="0" destOrd="0" presId="urn:microsoft.com/office/officeart/2005/8/layout/orgChart1"/>
    <dgm:cxn modelId="{764A7463-BB19-4AFD-865C-7F9ACA51A92E}" type="presOf" srcId="{BDA65920-73E3-4AEA-9D5D-731789FF734A}" destId="{CA82C328-8279-4BD0-B52B-1D1DAE34BF4C}" srcOrd="0" destOrd="0" presId="urn:microsoft.com/office/officeart/2005/8/layout/orgChart1"/>
    <dgm:cxn modelId="{CA765492-D606-496E-9C6A-1825C7C7F329}" srcId="{CB474E39-977D-4C8D-9475-883635421C9F}" destId="{F7727CD9-06E2-4BE2-AE3B-B9573ABEBC48}" srcOrd="1" destOrd="0" parTransId="{84DF0698-8728-4993-9D01-687B7FE9C134}" sibTransId="{CC58198B-801D-4D02-AC4F-5706D8E65461}"/>
    <dgm:cxn modelId="{CFDEB4B2-7CB4-4FC4-964A-D1C2C6452AF3}" type="presOf" srcId="{A1B56398-F7CF-4B53-9FA5-8D788CDC51B5}" destId="{6986A976-187F-4711-88B2-F50EE62ED995}" srcOrd="0" destOrd="0" presId="urn:microsoft.com/office/officeart/2005/8/layout/orgChart1"/>
    <dgm:cxn modelId="{99B59275-CAB7-4129-B979-AD135BD69C49}" type="presOf" srcId="{ACBD7D7F-E17E-47FF-BA6A-906B968FC3C0}" destId="{79AA71AD-DAF4-46AA-ACCA-999498B135AD}" srcOrd="1" destOrd="0" presId="urn:microsoft.com/office/officeart/2005/8/layout/orgChart1"/>
    <dgm:cxn modelId="{F6ED802E-1B02-4EC4-8F95-D2A9DE7D8C18}" type="presOf" srcId="{23089F26-82F8-4ED7-B237-E721A7148A54}" destId="{E87CF47C-5FA0-4A7B-B576-5E8AC8C38A4B}" srcOrd="0" destOrd="0" presId="urn:microsoft.com/office/officeart/2005/8/layout/orgChart1"/>
    <dgm:cxn modelId="{A27437E1-E615-4B89-B3DA-8DF94676621C}" type="presOf" srcId="{E5F08484-2CB5-4F36-872C-5D3DEFB060D0}" destId="{BEBEA8EA-9565-4DB7-B6C1-D35020A4D97C}" srcOrd="0" destOrd="0" presId="urn:microsoft.com/office/officeart/2005/8/layout/orgChart1"/>
    <dgm:cxn modelId="{8A4B02B2-C342-41F8-81EC-246D7F34B5A6}" type="presOf" srcId="{F629C67C-C365-4E03-8D65-6BDCD36DFC13}" destId="{8E7503B4-1E78-4F90-9E94-165513C910D0}" srcOrd="1" destOrd="0" presId="urn:microsoft.com/office/officeart/2005/8/layout/orgChart1"/>
    <dgm:cxn modelId="{C59A75C0-9D5E-4D70-A5E2-61C30062A2C5}" type="presOf" srcId="{ABE77629-A9E5-4089-82CE-84CA5C7C7B31}" destId="{3A32106C-1372-40BF-9A07-E5E52EC4D762}" srcOrd="0" destOrd="0" presId="urn:microsoft.com/office/officeart/2005/8/layout/orgChart1"/>
    <dgm:cxn modelId="{68B4D1BB-DBCF-4519-A520-06B24E00B9E9}" srcId="{2F72B04B-FABB-4BE6-94BB-8674D0BD462F}" destId="{80333BFE-E95B-4180-B373-EFA2E825F80A}" srcOrd="0" destOrd="0" parTransId="{B561F07C-9E0B-4BB5-AFC0-0A37D8EC19B2}" sibTransId="{51B3CCB7-50FA-4718-A381-F6129EE4CABF}"/>
    <dgm:cxn modelId="{69183B6D-A411-4D76-BBA1-3ABBEF04CE63}" type="presOf" srcId="{93CEC0B5-72AF-44B4-9128-5C1A232D1875}" destId="{7FC1EFA1-48BB-4AE8-8688-C7FD87A532F2}" srcOrd="0" destOrd="0" presId="urn:microsoft.com/office/officeart/2005/8/layout/orgChart1"/>
    <dgm:cxn modelId="{49AC822D-0F8D-4626-8640-7E05EAB4A82F}" type="presOf" srcId="{03DB7112-65CB-452F-9E1C-D3D5924B878F}" destId="{DEED23B0-E7CC-417F-8431-7197303E21A2}" srcOrd="0" destOrd="0" presId="urn:microsoft.com/office/officeart/2005/8/layout/orgChart1"/>
    <dgm:cxn modelId="{DACB9DC0-9EAE-4584-ABCE-FB4050DC2C9B}" srcId="{98FBC253-4975-4993-8AE7-96E0AE88A05B}" destId="{F629C67C-C365-4E03-8D65-6BDCD36DFC13}" srcOrd="2" destOrd="0" parTransId="{DCCE3417-4AFE-4554-B6EE-7420CCDABFE9}" sibTransId="{4086916B-96ED-4E20-A785-C52F39A8E27C}"/>
    <dgm:cxn modelId="{805AC352-0E9C-4652-82EF-BC398D1A4A79}" type="presOf" srcId="{05AB743F-35BF-45B6-977F-CEA0F6C9747E}" destId="{B6AE7FC0-8B4E-4672-808A-3FA3C0567CF8}" srcOrd="0" destOrd="0" presId="urn:microsoft.com/office/officeart/2005/8/layout/orgChart1"/>
    <dgm:cxn modelId="{A94AE51E-7DF8-495C-B85F-9D89F4123FC6}" type="presOf" srcId="{AAF5BE5E-A11C-4CE7-A54C-EF3419D92E92}" destId="{A9F287EB-1F0F-43DA-913C-126E4E3535E4}" srcOrd="0" destOrd="0" presId="urn:microsoft.com/office/officeart/2005/8/layout/orgChart1"/>
    <dgm:cxn modelId="{5B10BFEA-6914-4041-91C0-DB9ED52ADA8B}" type="presOf" srcId="{178AEC15-B024-44EA-A668-38143CB42E5E}" destId="{DB8A75C3-6799-478C-980B-C083AAAFB1B5}" srcOrd="0" destOrd="0" presId="urn:microsoft.com/office/officeart/2005/8/layout/orgChart1"/>
    <dgm:cxn modelId="{638FBC1C-22AF-4DA6-A3AE-C296199FB486}" type="presOf" srcId="{4D111448-DE87-4C97-AB32-0811477F9999}" destId="{A424807B-D61D-4324-83D6-B9859170CFC8}" srcOrd="0" destOrd="0" presId="urn:microsoft.com/office/officeart/2005/8/layout/orgChart1"/>
    <dgm:cxn modelId="{CEA6A382-2EAF-4BE7-BEA9-7A716EABF56A}" type="presOf" srcId="{ADB4C8F7-38E0-4DF8-8D62-FA7D4E10000A}" destId="{6A59AE45-B520-4046-849A-0CCFFC041429}" srcOrd="1" destOrd="0" presId="urn:microsoft.com/office/officeart/2005/8/layout/orgChart1"/>
    <dgm:cxn modelId="{8525ED2C-BFB6-4289-ABB7-FDEC6D5B6337}" srcId="{0810D577-116E-47C4-AA97-D0C27B74712D}" destId="{664D1C5B-566B-4883-B265-F1CB96D595B8}" srcOrd="1" destOrd="0" parTransId="{54F9260A-49FD-4985-8D57-A90B69C39077}" sibTransId="{6E5D06B5-AB9D-4AE2-A9C4-AAAB75A74BFC}"/>
    <dgm:cxn modelId="{21043714-9AF9-4966-BE90-F8A6D19F960E}" type="presOf" srcId="{D522CEE8-A400-40E4-9AAE-080665672A6B}" destId="{CBE66C8A-A305-4D9D-8D18-AFD37D3CE4D1}" srcOrd="0" destOrd="0" presId="urn:microsoft.com/office/officeart/2005/8/layout/orgChart1"/>
    <dgm:cxn modelId="{33563440-56CC-4894-937C-9AAAC3778B7C}" srcId="{98FBC253-4975-4993-8AE7-96E0AE88A05B}" destId="{0810D577-116E-47C4-AA97-D0C27B74712D}" srcOrd="0" destOrd="0" parTransId="{EE35377A-44B2-456F-B6BA-C72B02655085}" sibTransId="{42768F59-C386-47B9-BB59-E66103774955}"/>
    <dgm:cxn modelId="{D9EF2924-6A3B-4D25-ACD8-BB49CEF94065}" srcId="{B88322CA-24B5-4D98-90CD-873F9066E951}" destId="{93CF6C90-91C2-4C53-BD22-256FEC4E1B41}" srcOrd="0" destOrd="0" parTransId="{224B3E1B-E36F-4836-9DCC-FCCEE0F38171}" sibTransId="{A6E6DE60-16CF-49C6-A3F8-93C89F9080AE}"/>
    <dgm:cxn modelId="{D559E04C-578B-43F6-A77F-4C731891D349}" type="presOf" srcId="{506802FD-104A-40C1-B4D2-7442DE9476D3}" destId="{79E6B4AA-640E-4A2D-857B-3911B40891FB}" srcOrd="0" destOrd="0" presId="urn:microsoft.com/office/officeart/2005/8/layout/orgChart1"/>
    <dgm:cxn modelId="{A9FC41F1-92D2-484C-B0A7-C98CFA188115}" type="presOf" srcId="{C5B45AA2-40AD-4AC2-9D64-103D3CEA3DC3}" destId="{C23E4081-9037-4B5B-9B36-072EAF13C9E2}" srcOrd="0" destOrd="0" presId="urn:microsoft.com/office/officeart/2005/8/layout/orgChart1"/>
    <dgm:cxn modelId="{A0FBA2A0-2409-47E7-937C-6C8F084B4CD2}" type="presOf" srcId="{93CF6C90-91C2-4C53-BD22-256FEC4E1B41}" destId="{466534AA-AE07-448F-A4CC-F1F3158173AE}" srcOrd="1" destOrd="0" presId="urn:microsoft.com/office/officeart/2005/8/layout/orgChart1"/>
    <dgm:cxn modelId="{48CF6816-1CAA-4DA6-81D6-2B38FB55D4F0}" srcId="{F629C67C-C365-4E03-8D65-6BDCD36DFC13}" destId="{153B0334-7D6F-4D1B-86F2-5BEA21475601}" srcOrd="0" destOrd="0" parTransId="{40A0CF6B-9CC6-4A45-B732-2DF84D1B290C}" sibTransId="{035436F2-89F8-4CCE-A87D-0769B00E9150}"/>
    <dgm:cxn modelId="{01064AF1-7DBC-43F8-9FBB-55C1D5E67EDA}" type="presOf" srcId="{84DF0698-8728-4993-9D01-687B7FE9C134}" destId="{159F488F-2CEA-4312-8843-FA86F8FEF4B7}" srcOrd="0" destOrd="0" presId="urn:microsoft.com/office/officeart/2005/8/layout/orgChart1"/>
    <dgm:cxn modelId="{6EE806C9-B524-456D-9087-83DE28058DA1}" srcId="{4AF2F764-6D07-449A-8D54-00BEABB980AC}" destId="{B5E65014-9792-4FD7-B5A3-C891189192A4}" srcOrd="1" destOrd="0" parTransId="{D3A1EB3B-5DEE-48DE-966E-88A09EBC3AC8}" sibTransId="{A0284AB0-BDEE-4435-8B92-3CD4C2E27330}"/>
    <dgm:cxn modelId="{04F434F0-919B-4851-B8B2-8D384D7F83DC}" srcId="{CB474E39-977D-4C8D-9475-883635421C9F}" destId="{E5F08484-2CB5-4F36-872C-5D3DEFB060D0}" srcOrd="0" destOrd="0" parTransId="{1C64281C-F047-476F-AA7E-92A2E55555E8}" sibTransId="{C54F4931-BB69-47AF-9F37-D8DDDC35B122}"/>
    <dgm:cxn modelId="{2AAC958D-3331-497A-912F-9A36C54CA087}" type="presOf" srcId="{805DB5A6-FD85-4BAF-BAA3-FDC2315DA4E1}" destId="{28B22EF3-531C-4A8D-BF38-C2CC92CE04CE}" srcOrd="0" destOrd="0" presId="urn:microsoft.com/office/officeart/2005/8/layout/orgChart1"/>
    <dgm:cxn modelId="{5328ADBB-8ADD-40EE-8A14-FD3F9DD15B3F}" type="presOf" srcId="{CCA087C1-46EC-4027-99E2-73463081DAC5}" destId="{F642A0CB-8A7F-44FE-AAE4-B477C2C64170}" srcOrd="1" destOrd="0" presId="urn:microsoft.com/office/officeart/2005/8/layout/orgChart1"/>
    <dgm:cxn modelId="{DBAE9A4F-2D48-4C75-98FD-021FC65CCDC0}" type="presOf" srcId="{C41548FA-17D2-47AB-ADAB-57BF03E1C745}" destId="{C13E7309-C413-4641-8ADE-CC3629BCF515}" srcOrd="0" destOrd="0" presId="urn:microsoft.com/office/officeart/2005/8/layout/orgChart1"/>
    <dgm:cxn modelId="{8F82F97F-C08D-402B-AA97-5B7B2A8F020D}" srcId="{B417644F-0EA9-4510-9395-5F4E59BAC387}" destId="{C5131E67-E391-4092-BE73-70F4E7A5AB68}" srcOrd="0" destOrd="0" parTransId="{3900A88F-DC12-4FB1-BD6F-6D9FD3D07155}" sibTransId="{23DB0D07-53D9-41AA-B5CA-F6BD3B768C19}"/>
    <dgm:cxn modelId="{8EA07824-68E4-4E93-B670-6EDB09D76190}" type="presOf" srcId="{AE211756-002A-47C0-8753-F9766462D9D6}" destId="{0AAFB32C-DCDD-4845-ACC7-1BB385A994C1}" srcOrd="1" destOrd="0" presId="urn:microsoft.com/office/officeart/2005/8/layout/orgChart1"/>
    <dgm:cxn modelId="{596EEDDE-0DA5-487E-947A-202AC4A368A8}" srcId="{0810D577-116E-47C4-AA97-D0C27B74712D}" destId="{A1B56398-F7CF-4B53-9FA5-8D788CDC51B5}" srcOrd="4" destOrd="0" parTransId="{3BE48F75-39B1-471F-BA56-710E76FAEBCA}" sibTransId="{2CF3CEA2-3F53-49EB-A18B-0A2B9128C787}"/>
    <dgm:cxn modelId="{B85727DA-7763-412E-A5F4-AFDA493CABB9}" srcId="{58CE6DCF-C488-46B3-BA7F-CC385FDD2361}" destId="{083607D5-FFA5-451A-B955-3C7ED55392C1}" srcOrd="1" destOrd="0" parTransId="{CFA3C1BB-9BDE-4DA0-BDB7-BAEE6878ACBB}" sibTransId="{9AE3DEB9-52C4-4CE0-B32F-4806E3C61600}"/>
    <dgm:cxn modelId="{27ED3F83-E58E-4AF9-8FE9-7D57968CF275}" type="presOf" srcId="{71737B42-7B39-4AA2-A081-AB911EF4E34F}" destId="{A659F476-D7FB-4F79-8012-4C3550B10843}" srcOrd="0" destOrd="0" presId="urn:microsoft.com/office/officeart/2005/8/layout/orgChart1"/>
    <dgm:cxn modelId="{E9E46F2C-4BFA-4AFC-B464-FF790E04580E}" srcId="{4D111448-DE87-4C97-AB32-0811477F9999}" destId="{50DDCA77-1575-4B41-AEE5-227DF1BAF263}" srcOrd="5" destOrd="0" parTransId="{81A9A727-7A1F-45FC-8B02-44B5ED73EBCB}" sibTransId="{BE403FEC-3B1B-4951-85CA-E5DF1242E7E1}"/>
    <dgm:cxn modelId="{FF48C71D-1D2D-4FE2-AFD1-BD9C6F601CAC}" type="presOf" srcId="{3E2E9856-52B1-48D9-A5F9-D28F01DF1090}" destId="{9FD21427-6798-4D51-B421-18F546153611}" srcOrd="0" destOrd="0" presId="urn:microsoft.com/office/officeart/2005/8/layout/orgChart1"/>
    <dgm:cxn modelId="{1CAC770E-6380-4E97-993A-7E1DD5029908}" type="presOf" srcId="{B4352069-684D-4E68-8290-07626E6F0FC8}" destId="{E0EE1590-06B7-4EE0-9E76-928FE59D8DB4}" srcOrd="0" destOrd="0" presId="urn:microsoft.com/office/officeart/2005/8/layout/orgChart1"/>
    <dgm:cxn modelId="{F8D1A7E9-566B-49C3-B635-53156171189D}" type="presOf" srcId="{F015A441-F3F9-41D6-8ADB-F9A0172BEF62}" destId="{2AEE71DF-E95C-4440-9F59-B97966C9177D}" srcOrd="0" destOrd="0" presId="urn:microsoft.com/office/officeart/2005/8/layout/orgChart1"/>
    <dgm:cxn modelId="{F0E84A6C-14C1-40E8-906D-1D68358D0219}" type="presOf" srcId="{4F8BBB1B-8491-470D-8BDA-82969F0BF240}" destId="{FC2CE58E-14F9-4990-A448-AA070538C333}" srcOrd="0" destOrd="0" presId="urn:microsoft.com/office/officeart/2005/8/layout/orgChart1"/>
    <dgm:cxn modelId="{72A98DCE-B5CB-419B-BA14-4821B8814549}" type="presOf" srcId="{2EE2D534-3BCA-44D4-B2E3-F1991201F0DB}" destId="{F2FB1C89-AD5C-435E-8CD9-C4795C581953}" srcOrd="1" destOrd="0" presId="urn:microsoft.com/office/officeart/2005/8/layout/orgChart1"/>
    <dgm:cxn modelId="{F91B2EDF-411A-42A2-9E35-95BD080486B2}" type="presOf" srcId="{A85108CA-D3FC-44F0-87C3-874ACFDF9D4A}" destId="{29E42CDD-D152-4976-98F3-4BF67DAFDC0C}" srcOrd="0" destOrd="0" presId="urn:microsoft.com/office/officeart/2005/8/layout/orgChart1"/>
    <dgm:cxn modelId="{D2591B5D-0A2E-444E-8970-9F9F8E3F55C8}" type="presOf" srcId="{17165023-ED22-471D-A48B-60CEB05B6E1D}" destId="{862288F4-248C-47D6-97FA-FF5C5CD0DC5A}" srcOrd="0" destOrd="0" presId="urn:microsoft.com/office/officeart/2005/8/layout/orgChart1"/>
    <dgm:cxn modelId="{5BA63F0F-D7C3-4866-9AA9-EE2C54F0458E}" type="presOf" srcId="{F7727CD9-06E2-4BE2-AE3B-B9573ABEBC48}" destId="{E0C5B6EB-F605-4326-AC64-30E25090808B}" srcOrd="0" destOrd="0" presId="urn:microsoft.com/office/officeart/2005/8/layout/orgChart1"/>
    <dgm:cxn modelId="{F8763B75-8ED9-4D96-947B-854CEE078B32}" srcId="{98FBC253-4975-4993-8AE7-96E0AE88A05B}" destId="{A1510CE6-9002-4D73-9470-923D4AA1AEA5}" srcOrd="1" destOrd="0" parTransId="{23089F26-82F8-4ED7-B237-E721A7148A54}" sibTransId="{7FBB816B-2EDC-4F43-B25B-A27AC025E414}"/>
    <dgm:cxn modelId="{050FBDD7-B764-4E0A-A5BD-7DDB49CBE683}" srcId="{1840645F-2188-49D4-AE44-A7C280E17B99}" destId="{AE211756-002A-47C0-8753-F9766462D9D6}" srcOrd="1" destOrd="0" parTransId="{092A7B55-C320-482C-8110-794C98C84219}" sibTransId="{9E06163E-12C3-42AC-A652-90242202A6E7}"/>
    <dgm:cxn modelId="{AD7D9517-95F0-439C-9C08-F0DE2087DF2B}" type="presOf" srcId="{98FBC253-4975-4993-8AE7-96E0AE88A05B}" destId="{E96BBD03-3C80-4922-8528-9BBE38199FA6}" srcOrd="0" destOrd="0" presId="urn:microsoft.com/office/officeart/2005/8/layout/orgChart1"/>
    <dgm:cxn modelId="{04AF7529-8CB8-498D-859F-AEF9BD9C77C6}" type="presOf" srcId="{A251E979-92CC-4E1B-94F0-B1427F8D6371}" destId="{E495B140-F1C1-4565-98B2-13DB61921009}" srcOrd="0" destOrd="0" presId="urn:microsoft.com/office/officeart/2005/8/layout/orgChart1"/>
    <dgm:cxn modelId="{79F38F03-8A00-4361-88C8-D879EBAB7757}" type="presOf" srcId="{5819D583-88C2-4E0E-8EBF-216124A2DB25}" destId="{D19FB5B6-8679-4758-A9CE-F5800584984B}" srcOrd="0" destOrd="0" presId="urn:microsoft.com/office/officeart/2005/8/layout/orgChart1"/>
    <dgm:cxn modelId="{2C345583-01A6-49C9-9723-0436EF9BE847}" type="presOf" srcId="{39508073-7FC6-4CF6-96C7-312444136EF1}" destId="{8AB34C01-92AD-4831-BFF5-9953F7E5E3E4}" srcOrd="0" destOrd="0" presId="urn:microsoft.com/office/officeart/2005/8/layout/orgChart1"/>
    <dgm:cxn modelId="{E7873282-BA5A-4BE9-8BFB-58339F9F2FD5}" type="presOf" srcId="{5C872007-D12A-4A20-9BED-773A671356F8}" destId="{76DB677D-B193-4D6B-A85A-24E9DBD8E1AE}" srcOrd="1" destOrd="0" presId="urn:microsoft.com/office/officeart/2005/8/layout/orgChart1"/>
    <dgm:cxn modelId="{94C8E476-C226-4384-A1AB-DFCF9B5B01BA}" type="presOf" srcId="{C6BFBA5D-7A5C-4E12-843D-55FE4F70A825}" destId="{74F2AB57-0344-405D-9357-F4B3B3785AA8}" srcOrd="0" destOrd="0" presId="urn:microsoft.com/office/officeart/2005/8/layout/orgChart1"/>
    <dgm:cxn modelId="{4E623092-ECB5-4F99-AEE5-50EEBFA7D4CE}" srcId="{A1510CE6-9002-4D73-9470-923D4AA1AEA5}" destId="{DB1AC761-1C7D-4501-86B5-7871DF8CBBF3}" srcOrd="2" destOrd="0" parTransId="{3D48DB22-EF92-414E-86EB-C6C440E44F8A}" sibTransId="{50F5EBAC-0BDB-4120-9475-6A603990AE8C}"/>
    <dgm:cxn modelId="{AD34A3C3-790E-43CD-95A5-769AEFB4469F}" type="presOf" srcId="{3105CC6A-1E32-49ED-B956-453262EF2080}" destId="{B0509953-CBA1-4A6F-B81E-C4A4BBCF7C07}" srcOrd="1" destOrd="0" presId="urn:microsoft.com/office/officeart/2005/8/layout/orgChart1"/>
    <dgm:cxn modelId="{2F075C98-2D66-4714-ACB9-EE5332327BAE}" type="presOf" srcId="{8A525E84-0BAA-4FB3-9619-4B3B7D20FF4D}" destId="{43403E91-883C-4157-9A49-DCC5D96F79E1}" srcOrd="0" destOrd="0" presId="urn:microsoft.com/office/officeart/2005/8/layout/orgChart1"/>
    <dgm:cxn modelId="{02142A54-B36F-4723-8860-91B7013D16C2}" srcId="{2F8362E8-2E38-42F6-9AF2-FB6B03C0CC08}" destId="{87B4B14B-6DB6-4012-8127-F223E07D5129}" srcOrd="4" destOrd="0" parTransId="{84B85729-923F-4525-9703-0475429F4724}" sibTransId="{E97DC568-A53A-47ED-898C-D8EC56D540D5}"/>
    <dgm:cxn modelId="{E929BFDF-0514-4E06-B3F2-B095EDF331D5}" type="presOf" srcId="{EBC65B24-681E-41F7-AE93-CCB532473AD5}" destId="{6121CA61-AADC-4EE1-8794-35A78851B116}" srcOrd="1" destOrd="0" presId="urn:microsoft.com/office/officeart/2005/8/layout/orgChart1"/>
    <dgm:cxn modelId="{393A5B90-EDA4-4DE5-9D03-6FDA86C5CC95}" type="presOf" srcId="{7FE2DCFA-BF3A-4C1D-A6B2-A5BDE3EBB4F5}" destId="{2667EE02-66EA-46C9-BC85-42BFFBE9C41F}" srcOrd="0" destOrd="0" presId="urn:microsoft.com/office/officeart/2005/8/layout/orgChart1"/>
    <dgm:cxn modelId="{34B09BA1-5C3C-4D7B-B09C-18BA4EDD4E7F}" srcId="{A2210036-B7AA-4306-B8B2-B771431DBCB7}" destId="{1290ABE2-0416-4A1C-821E-4CEDF76C2082}" srcOrd="5" destOrd="0" parTransId="{4425D39D-D72E-494A-9693-7FE6C314F94B}" sibTransId="{3013A7C2-6C04-4BAC-8DF2-F4379DBF1507}"/>
    <dgm:cxn modelId="{FF347BC1-B179-4DEE-96C9-F9733471BC98}" type="presOf" srcId="{918562DB-52D3-4847-97EF-0BB2E3EB84B2}" destId="{203E4015-7010-4FD3-88BA-5D0CDA89BA32}" srcOrd="0" destOrd="0" presId="urn:microsoft.com/office/officeart/2005/8/layout/orgChart1"/>
    <dgm:cxn modelId="{89558C41-6C8E-441A-B455-E01D3F07BF6B}" type="presOf" srcId="{4C5D6C37-EBAB-4526-9F02-930A11236C4B}" destId="{29A268D3-1876-4B5B-9F0E-FC1CD308B3B1}" srcOrd="1" destOrd="0" presId="urn:microsoft.com/office/officeart/2005/8/layout/orgChart1"/>
    <dgm:cxn modelId="{2360AF04-5493-426D-99EF-708A4314F615}" type="presOf" srcId="{7A1FB19D-5B7A-4896-BA56-7DA820170511}" destId="{CEBD6082-8129-4004-A191-F4BE85023002}" srcOrd="0" destOrd="0" presId="urn:microsoft.com/office/officeart/2005/8/layout/orgChart1"/>
    <dgm:cxn modelId="{24AFF7AB-EE55-4C09-9E45-A022DDB43CF6}" type="presOf" srcId="{224B3E1B-E36F-4836-9DCC-FCCEE0F38171}" destId="{4A9BCC10-FA8B-4140-A4EF-B5BC3F2B3C64}" srcOrd="0" destOrd="0" presId="urn:microsoft.com/office/officeart/2005/8/layout/orgChart1"/>
    <dgm:cxn modelId="{958EF7AF-DC8D-4032-AF15-5258F6AF902C}" srcId="{A1510CE6-9002-4D73-9470-923D4AA1AEA5}" destId="{2F72B04B-FABB-4BE6-94BB-8674D0BD462F}" srcOrd="0" destOrd="0" parTransId="{91EA9A7A-8F5A-4933-A31C-9A152A042DD8}" sibTransId="{19B5B28C-5EB6-47D9-ADBA-07AD1EE59EE4}"/>
    <dgm:cxn modelId="{FE830F18-EBBE-4631-A9EC-876D52BB3652}" type="presOf" srcId="{18146724-8BD8-445C-82BC-7CD8E40850B6}" destId="{3D3CA570-A18B-4DA8-8269-B516962430F1}" srcOrd="1" destOrd="0" presId="urn:microsoft.com/office/officeart/2005/8/layout/orgChart1"/>
    <dgm:cxn modelId="{98E77DB9-0165-4F61-A40E-DB769BDD56D7}" type="presOf" srcId="{10F28094-9A6A-4DAF-9491-BA19981C5770}" destId="{80010515-ED43-4E48-B251-E52F79649F36}" srcOrd="1" destOrd="0" presId="urn:microsoft.com/office/officeart/2005/8/layout/orgChart1"/>
    <dgm:cxn modelId="{204CE3DE-D36D-44DB-A9DD-DD1D9FA01518}" srcId="{A1510CE6-9002-4D73-9470-923D4AA1AEA5}" destId="{ADB4C8F7-38E0-4DF8-8D62-FA7D4E10000A}" srcOrd="3" destOrd="0" parTransId="{CC855350-6A52-4649-BDA8-E243569E920B}" sibTransId="{B4B1BE8E-8559-4337-AF25-8780D07D654F}"/>
    <dgm:cxn modelId="{4E680D36-08B8-4E58-B810-3C081BFE8DC2}" type="presOf" srcId="{E66AA14D-08E7-4CE1-B684-AE832E5AA91D}" destId="{AFCB6662-1595-4EFD-B184-063C4BA2319E}" srcOrd="0" destOrd="0" presId="urn:microsoft.com/office/officeart/2005/8/layout/orgChart1"/>
    <dgm:cxn modelId="{C6B4E980-A5F2-4741-AD0F-302BD447C2D9}" type="presOf" srcId="{28F5B5D1-526C-4A81-964B-128479E0106E}" destId="{DDCF1807-D7E6-49D3-B22E-628D7F15CCF4}" srcOrd="0" destOrd="0" presId="urn:microsoft.com/office/officeart/2005/8/layout/orgChart1"/>
    <dgm:cxn modelId="{90341BEB-7FAD-4D34-AA45-5A98F0E85B86}" srcId="{3880AA9C-B18B-4AF8-AE20-B41D65AE6662}" destId="{0BBB699A-318F-4EBD-9DEB-5BC638403B9A}" srcOrd="1" destOrd="0" parTransId="{7A1FB19D-5B7A-4896-BA56-7DA820170511}" sibTransId="{71C5D297-E293-41A7-9137-50573F733CFF}"/>
    <dgm:cxn modelId="{0AEE431B-1A00-47BC-B4A2-9E28965B3A88}" type="presOf" srcId="{759C713F-5DD5-4F4C-9ED7-0B5E5F56D980}" destId="{F1D3DCD9-8DAA-4B53-9AD7-06F11C24FD95}" srcOrd="1" destOrd="0" presId="urn:microsoft.com/office/officeart/2005/8/layout/orgChart1"/>
    <dgm:cxn modelId="{3DD074D4-9366-4998-94ED-B408AC00DF53}" srcId="{2705A268-7654-4445-89D2-165223BC1264}" destId="{0FE8AA18-59AE-4B60-9830-EE53462CE389}" srcOrd="0" destOrd="0" parTransId="{74FDDFE6-DF02-4E6A-8150-5B582084ACD0}" sibTransId="{D001D1D5-4AB7-4502-9920-8CA1BED5F48E}"/>
    <dgm:cxn modelId="{C2F9449A-3FC4-4857-A177-55B6035742E9}" srcId="{DAC48D24-4DDF-4DF6-BA6A-4A678996BC57}" destId="{918562DB-52D3-4847-97EF-0BB2E3EB84B2}" srcOrd="1" destOrd="0" parTransId="{5B8CDD3D-54D8-4767-8EEF-3FCCE5B2E3B7}" sibTransId="{B7C00140-B266-4B58-A4CD-83D86A9B798B}"/>
    <dgm:cxn modelId="{573DF494-D14D-43AA-BC39-517C76309748}" type="presOf" srcId="{931BD09B-2F97-401C-8274-B76A8738E70D}" destId="{4C1EF435-9F17-4032-81F1-1B886F22769D}" srcOrd="1" destOrd="0" presId="urn:microsoft.com/office/officeart/2005/8/layout/orgChart1"/>
    <dgm:cxn modelId="{3A526328-5F6C-49CA-A01E-B4F64165B051}" srcId="{2F8362E8-2E38-42F6-9AF2-FB6B03C0CC08}" destId="{68746DC1-5A34-4AC8-9C94-CDE39ACF3159}" srcOrd="1" destOrd="0" parTransId="{6D2F2F6D-4989-4D8D-BD67-3A0811FCED6D}" sibTransId="{94193C38-ADDE-4D79-876C-53C60CC0AA0F}"/>
    <dgm:cxn modelId="{81807A9E-5616-4377-8133-E1F6CB483B9F}" type="presOf" srcId="{C3CD8BCB-A061-4ADE-A3FE-CCEEC5743631}" destId="{4DF15E65-166D-4015-BFF0-27076324BA2A}" srcOrd="0" destOrd="0" presId="urn:microsoft.com/office/officeart/2005/8/layout/orgChart1"/>
    <dgm:cxn modelId="{A6009F22-8535-4CF3-8DFA-246010C007CC}" type="presOf" srcId="{3BE48F75-39B1-471F-BA56-710E76FAEBCA}" destId="{2348C605-9F04-486B-B268-AAB9E1D8CA9C}" srcOrd="0" destOrd="0" presId="urn:microsoft.com/office/officeart/2005/8/layout/orgChart1"/>
    <dgm:cxn modelId="{A63AD6A8-F8D4-414F-B1CE-78EB873182F8}" type="presOf" srcId="{68746DC1-5A34-4AC8-9C94-CDE39ACF3159}" destId="{4362333E-CC8E-466D-83A7-BAEF794006C0}" srcOrd="0" destOrd="0" presId="urn:microsoft.com/office/officeart/2005/8/layout/orgChart1"/>
    <dgm:cxn modelId="{9ECD953F-FDCB-4125-8255-76D92C7155A6}" type="presOf" srcId="{087B2935-D0FE-4B52-AF80-E1C2937C669F}" destId="{EFDA7ADD-1530-41F4-B90B-95AACB6EC9F0}" srcOrd="0" destOrd="0" presId="urn:microsoft.com/office/officeart/2005/8/layout/orgChart1"/>
    <dgm:cxn modelId="{A3701242-1D21-42D5-9590-A269B7EB7BAE}" type="presOf" srcId="{876816E0-FA86-4300-9A36-4404AB1B9D52}" destId="{0E19CD9F-6911-4368-8E87-3978A68E14C7}" srcOrd="0" destOrd="0" presId="urn:microsoft.com/office/officeart/2005/8/layout/orgChart1"/>
    <dgm:cxn modelId="{862DEB1C-B7CF-4634-8CF6-1E31BF150ECD}" type="presOf" srcId="{CF699683-012A-486D-850D-0FA90405F9D3}" destId="{76673AD7-CAB4-4F49-A283-1ABF7A250564}" srcOrd="0" destOrd="0" presId="urn:microsoft.com/office/officeart/2005/8/layout/orgChart1"/>
    <dgm:cxn modelId="{F95E344E-8CFB-4298-AAE5-BC0122C5A607}" type="presOf" srcId="{4425D39D-D72E-494A-9693-7FE6C314F94B}" destId="{2D3A2181-7914-41BC-A40D-2A9DC0C7A918}" srcOrd="0" destOrd="0" presId="urn:microsoft.com/office/officeart/2005/8/layout/orgChart1"/>
    <dgm:cxn modelId="{FFAB6125-4804-4849-9DC4-F26E43DD566D}" srcId="{ADB4C8F7-38E0-4DF8-8D62-FA7D4E10000A}" destId="{AC75678F-1E49-4300-A645-1771D40556CE}" srcOrd="1" destOrd="0" parTransId="{2058D385-CE1B-4C44-A2B5-A170C25CBBAF}" sibTransId="{4301863D-244A-4C1E-8361-400D529785C3}"/>
    <dgm:cxn modelId="{22129C65-1DBF-446C-B73E-C5F185D656E5}" srcId="{4D111448-DE87-4C97-AB32-0811477F9999}" destId="{2705A268-7654-4445-89D2-165223BC1264}" srcOrd="1" destOrd="0" parTransId="{AB0839D2-C3FC-4E2D-B892-0AC5D99797F8}" sibTransId="{A67D6A90-09D6-44A0-9EC1-47DDD059A043}"/>
    <dgm:cxn modelId="{C7A79020-1629-4D37-A7BA-41FD5F54A027}" type="presOf" srcId="{918562DB-52D3-4847-97EF-0BB2E3EB84B2}" destId="{998F9B28-138C-4CD1-8CEF-1286CB00E8F7}" srcOrd="1" destOrd="0" presId="urn:microsoft.com/office/officeart/2005/8/layout/orgChart1"/>
    <dgm:cxn modelId="{E82C3BC1-5985-47E4-98F5-A750CF3D28D2}" type="presOf" srcId="{4B50446B-FBA7-44CC-8CEE-54C9153843DC}" destId="{D0F6FA7B-73A4-4AFC-92D4-22B03CFEA435}" srcOrd="0" destOrd="0" presId="urn:microsoft.com/office/officeart/2005/8/layout/orgChart1"/>
    <dgm:cxn modelId="{87264360-33C2-44C0-B9AA-455141FDE6AB}" type="presOf" srcId="{4C162347-1815-42BB-A34C-8524BC29A23E}" destId="{D186A6A9-BE23-4F85-9646-D33EE8052E57}" srcOrd="1" destOrd="0" presId="urn:microsoft.com/office/officeart/2005/8/layout/orgChart1"/>
    <dgm:cxn modelId="{00D78298-342B-41AD-946B-8D6594301263}" type="presOf" srcId="{1840645F-2188-49D4-AE44-A7C280E17B99}" destId="{DDB3F593-720A-457E-BAC7-8E502C0310F0}" srcOrd="1" destOrd="0" presId="urn:microsoft.com/office/officeart/2005/8/layout/orgChart1"/>
    <dgm:cxn modelId="{D34EBE02-5B40-4E46-B3C9-E3EBFE0BCAA4}" type="presOf" srcId="{07407F5E-17C6-4BFC-8D99-C4F224F72D5C}" destId="{6017234E-44EE-4292-AC92-1FFF02B30C7A}" srcOrd="0" destOrd="0" presId="urn:microsoft.com/office/officeart/2005/8/layout/orgChart1"/>
    <dgm:cxn modelId="{7B8C8F3F-6981-4149-85A4-0918FA122F88}" type="presOf" srcId="{4B57D815-1CE0-4895-B299-00A8AEE7C85D}" destId="{AE9F670B-0D00-447E-AE68-24105BA8D6ED}" srcOrd="1" destOrd="0" presId="urn:microsoft.com/office/officeart/2005/8/layout/orgChart1"/>
    <dgm:cxn modelId="{93786148-DE86-4D7D-8541-005EE9B008DB}" type="presOf" srcId="{15CF686F-8923-4FC0-BE9D-A168D4062AA1}" destId="{C21049C9-E016-4D9F-98D4-9959F7B76549}" srcOrd="0" destOrd="0" presId="urn:microsoft.com/office/officeart/2005/8/layout/orgChart1"/>
    <dgm:cxn modelId="{5F852FB2-44CA-4A1C-9947-831967830DD4}" type="presOf" srcId="{B417644F-0EA9-4510-9395-5F4E59BAC387}" destId="{B4CA9E81-FA36-48DB-854D-3C53AF134331}" srcOrd="0" destOrd="0" presId="urn:microsoft.com/office/officeart/2005/8/layout/orgChart1"/>
    <dgm:cxn modelId="{E118C132-F3BB-42D1-A8C4-AE00E54E5229}" type="presOf" srcId="{092A7B55-C320-482C-8110-794C98C84219}" destId="{DFDA50B2-8A66-4A11-91BB-AC38ADAFB244}" srcOrd="0" destOrd="0" presId="urn:microsoft.com/office/officeart/2005/8/layout/orgChart1"/>
    <dgm:cxn modelId="{82CFAE3C-29E0-4167-9B98-F15880BE9DA2}" type="presOf" srcId="{4AF2F764-6D07-449A-8D54-00BEABB980AC}" destId="{3C64919B-0353-4B56-98C9-4531223B1609}" srcOrd="1" destOrd="0" presId="urn:microsoft.com/office/officeart/2005/8/layout/orgChart1"/>
    <dgm:cxn modelId="{539EF8F5-73E8-423E-87A3-940FDB990964}" type="presOf" srcId="{8092980D-6DCA-48D0-B8C3-0BDA2E539E40}" destId="{8986FB57-1475-478D-BB29-84A449B3ED55}" srcOrd="0" destOrd="0" presId="urn:microsoft.com/office/officeart/2005/8/layout/orgChart1"/>
    <dgm:cxn modelId="{20D82A78-83BD-4DD7-A5E5-4F6BEB9C16A9}" srcId="{896EA69E-43E0-453C-B866-CA67CEEDBCBB}" destId="{BDA65920-73E3-4AEA-9D5D-731789FF734A}" srcOrd="1" destOrd="0" parTransId="{32317BDB-2882-429B-BD9B-BAEE8B15F0E1}" sibTransId="{A2494C44-07AB-4751-9443-C97CECBE883F}"/>
    <dgm:cxn modelId="{1E1E109F-C4AB-494B-81F8-F0D2EF1359CB}" type="presOf" srcId="{3880AA9C-B18B-4AF8-AE20-B41D65AE6662}" destId="{36924142-DA90-4D12-BE9F-F544E46C8C3A}" srcOrd="1" destOrd="0" presId="urn:microsoft.com/office/officeart/2005/8/layout/orgChart1"/>
    <dgm:cxn modelId="{1720A223-E361-47EE-AAF1-F474FBFA35A1}" type="presOf" srcId="{55B08A4F-E220-4DF6-AC5A-4CBB0E1E7F76}" destId="{08693AF8-C22A-4E99-B45C-B317E1CAD7F0}" srcOrd="0" destOrd="0" presId="urn:microsoft.com/office/officeart/2005/8/layout/orgChart1"/>
    <dgm:cxn modelId="{EE5E3066-DE3F-469C-B023-D2FD9922BC34}" type="presOf" srcId="{2EE2D534-3BCA-44D4-B2E3-F1991201F0DB}" destId="{6E213294-3BF6-4E0E-A057-81F70B798ED5}" srcOrd="0" destOrd="0" presId="urn:microsoft.com/office/officeart/2005/8/layout/orgChart1"/>
    <dgm:cxn modelId="{A839D692-D234-41BD-94FB-B80C2BFAF93A}" type="presOf" srcId="{5C872007-D12A-4A20-9BED-773A671356F8}" destId="{E44FAB59-FC3C-4E93-B607-C4D459A611DC}" srcOrd="0" destOrd="0" presId="urn:microsoft.com/office/officeart/2005/8/layout/orgChart1"/>
    <dgm:cxn modelId="{125E0082-04E6-4FF3-859A-10CEE2EB9551}" type="presOf" srcId="{931BD09B-2F97-401C-8274-B76A8738E70D}" destId="{1DA785BE-D922-4927-A112-CAC28B60A8AE}" srcOrd="0" destOrd="0" presId="urn:microsoft.com/office/officeart/2005/8/layout/orgChart1"/>
    <dgm:cxn modelId="{F5A93C85-6A3B-4F6B-BA47-50ADB140AF89}" srcId="{F629C67C-C365-4E03-8D65-6BDCD36DFC13}" destId="{B88322CA-24B5-4D98-90CD-873F9066E951}" srcOrd="2" destOrd="0" parTransId="{D522CEE8-A400-40E4-9AAE-080665672A6B}" sibTransId="{52400398-F1E1-49ED-AF9D-39A1CA972A02}"/>
    <dgm:cxn modelId="{072CD794-ACCC-46F8-895D-EE5F1F13056F}" type="presOf" srcId="{AD069233-5103-4D10-8C78-1759404258B8}" destId="{3636F948-F894-4CB3-B0D9-DDFC4C2FDB3D}" srcOrd="0" destOrd="0" presId="urn:microsoft.com/office/officeart/2005/8/layout/orgChart1"/>
    <dgm:cxn modelId="{C8A5EA8C-824D-4289-8D7F-73ABF6175FA0}" type="presOf" srcId="{A3E63C86-7040-46C6-A839-524139DDCF0F}" destId="{B7ECD7B1-A36C-42BD-9772-A57998591E07}" srcOrd="0" destOrd="0" presId="urn:microsoft.com/office/officeart/2005/8/layout/orgChart1"/>
    <dgm:cxn modelId="{A52DF88C-0131-430F-9E7E-C6B498884C57}" type="presOf" srcId="{A80899CF-A735-4CC0-9D04-E6F9B9C9C01A}" destId="{CDC44F2A-B0BB-4860-A4E3-202D03ACEEA6}" srcOrd="1" destOrd="0" presId="urn:microsoft.com/office/officeart/2005/8/layout/orgChart1"/>
    <dgm:cxn modelId="{AAC66CFE-1AB6-4F74-BEB2-DD1CFE83FE09}" type="presOf" srcId="{1290ABE2-0416-4A1C-821E-4CEDF76C2082}" destId="{7A20F965-61A1-46AE-B08D-8056322EA654}" srcOrd="1" destOrd="0" presId="urn:microsoft.com/office/officeart/2005/8/layout/orgChart1"/>
    <dgm:cxn modelId="{6AFA08AD-C93D-479C-8AD6-F2CD22BE29C9}" type="presOf" srcId="{40A69F7F-944C-499F-9DD9-E0B9E6E47A39}" destId="{3F867A8B-C65B-4E96-8147-CF92BA8A980E}" srcOrd="0" destOrd="0" presId="urn:microsoft.com/office/officeart/2005/8/layout/orgChart1"/>
    <dgm:cxn modelId="{72FAD82A-181A-48AF-B8F2-7EFADA2008C2}" type="presOf" srcId="{54F9260A-49FD-4985-8D57-A90B69C39077}" destId="{FD2ACB17-92DB-4DFC-BD76-AC5274C715F4}" srcOrd="0" destOrd="0" presId="urn:microsoft.com/office/officeart/2005/8/layout/orgChart1"/>
    <dgm:cxn modelId="{8F162349-52D9-4CD8-9945-933DAEF0F572}" type="presOf" srcId="{DE112EB5-33E5-40CF-ABB0-DDD4CE066937}" destId="{31470A29-9AC6-4552-A044-74D6F535DD03}" srcOrd="1" destOrd="0" presId="urn:microsoft.com/office/officeart/2005/8/layout/orgChart1"/>
    <dgm:cxn modelId="{FA2F05F4-341C-481F-8C4C-BB9F8745DB4E}" srcId="{EFEF41A2-270E-4176-A3E2-56B46E28F2B3}" destId="{D55EE078-7C92-4FB3-BECA-9DB818371B4E}" srcOrd="0" destOrd="0" parTransId="{C33B9968-01E3-4520-A02B-DEC0D83ED98A}" sibTransId="{8F831A5C-3E8C-45D2-8310-A0B32C0FE560}"/>
    <dgm:cxn modelId="{388F0C2F-CC34-4212-B361-6720F0A7D848}" type="presOf" srcId="{2058D385-CE1B-4C44-A2B5-A170C25CBBAF}" destId="{9B8C7389-1088-4758-9E0B-B0A7FAE11B50}" srcOrd="0" destOrd="0" presId="urn:microsoft.com/office/officeart/2005/8/layout/orgChart1"/>
    <dgm:cxn modelId="{722D2D52-F70C-4E2B-AC83-2E7CBA89F787}" type="presOf" srcId="{58857636-2617-4E0A-8791-FD199F11FB71}" destId="{09DE72EE-3774-448F-BE24-6A6098B032F9}" srcOrd="0" destOrd="0" presId="urn:microsoft.com/office/officeart/2005/8/layout/orgChart1"/>
    <dgm:cxn modelId="{4A2F21D8-2DC3-4486-8204-EC28662601D8}" type="presOf" srcId="{40A01E27-9521-41EA-AC7B-2AB23305E4FC}" destId="{D20E8C80-8002-4F64-A994-C48ACC7351B7}" srcOrd="0" destOrd="0" presId="urn:microsoft.com/office/officeart/2005/8/layout/orgChart1"/>
    <dgm:cxn modelId="{A804CB7D-33F3-4A7D-98CF-AEA0712313C4}" type="presOf" srcId="{2705A268-7654-4445-89D2-165223BC1264}" destId="{13BF495C-EC4A-4BA7-984A-CA0D7E0CE144}" srcOrd="1" destOrd="0" presId="urn:microsoft.com/office/officeart/2005/8/layout/orgChart1"/>
    <dgm:cxn modelId="{195923C5-6D80-4F69-AEB3-2A407608797D}" type="presOf" srcId="{109DC49A-92ED-4426-8C9B-A41D968F6757}" destId="{8573404B-BA9D-4CB9-BEF2-C7487AD80CCF}" srcOrd="0" destOrd="0" presId="urn:microsoft.com/office/officeart/2005/8/layout/orgChart1"/>
    <dgm:cxn modelId="{BB8C4E9C-1CBC-45F8-8B5F-E92C7A597D02}" type="presOf" srcId="{664D1C5B-566B-4883-B265-F1CB96D595B8}" destId="{9BE1E6AE-EFD3-4A5C-ABDD-2C6B1AAF3480}" srcOrd="0" destOrd="0" presId="urn:microsoft.com/office/officeart/2005/8/layout/orgChart1"/>
    <dgm:cxn modelId="{23C4B45F-26E4-4643-AA98-D5DFBA7A6929}" srcId="{4AF2F764-6D07-449A-8D54-00BEABB980AC}" destId="{D9E0F592-FA04-406F-81EE-5F4F86F57FE2}" srcOrd="0" destOrd="0" parTransId="{7FE2DCFA-BF3A-4C1D-A6B2-A5BDE3EBB4F5}" sibTransId="{7165ECF8-A186-4E2A-A10C-54E313BDAAFC}"/>
    <dgm:cxn modelId="{5AD23892-56CE-4AC6-ACE9-AF1729A34CBB}" srcId="{EFEF41A2-270E-4176-A3E2-56B46E28F2B3}" destId="{CA7F0651-3BA3-4490-854A-6F385ED294CE}" srcOrd="4" destOrd="0" parTransId="{AD069233-5103-4D10-8C78-1759404258B8}" sibTransId="{F4C17703-0D9E-403F-9C49-21AD906E8513}"/>
    <dgm:cxn modelId="{97FE2B06-AB35-43CC-A491-70D8928B4C0F}" type="presOf" srcId="{1D6D9CC8-20CC-4FE7-B94A-C0888C23C41E}" destId="{A9C3EBFB-3FDB-4AC3-9ED6-C27AC60A60B9}" srcOrd="1" destOrd="0" presId="urn:microsoft.com/office/officeart/2005/8/layout/orgChart1"/>
    <dgm:cxn modelId="{1C9756EE-C040-47E8-9802-AA90C52B950E}" srcId="{A2210036-B7AA-4306-B8B2-B771431DBCB7}" destId="{0BCF20F8-1E99-4713-9429-3C748DAE8989}" srcOrd="0" destOrd="0" parTransId="{9C8C39B8-01F3-46FD-B4A8-7925FEA90B77}" sibTransId="{27B3B6F8-395B-4FA6-9787-5D07CFF00105}"/>
    <dgm:cxn modelId="{20DB3110-A195-4969-AE77-63DCE48CA756}" type="presOf" srcId="{846FF653-AD00-4E19-90DD-EEA0CEFD92A3}" destId="{588C24E1-1CCB-4E1C-A77D-89460B882D1A}" srcOrd="0" destOrd="0" presId="urn:microsoft.com/office/officeart/2005/8/layout/orgChart1"/>
    <dgm:cxn modelId="{8BBE930B-D751-41D0-9FB1-9CD996B69B14}" srcId="{ACBD7D7F-E17E-47FF-BA6A-906B968FC3C0}" destId="{A80899CF-A735-4CC0-9D04-E6F9B9C9C01A}" srcOrd="6" destOrd="0" parTransId="{846FF653-AD00-4E19-90DD-EEA0CEFD92A3}" sibTransId="{144D8622-AEEA-41E0-BD8A-5E5D7C3A66F6}"/>
    <dgm:cxn modelId="{77C832BA-E191-4D3D-B9EC-902A5B339C66}" type="presOf" srcId="{896EA69E-43E0-453C-B866-CA67CEEDBCBB}" destId="{71C5FEDD-17BF-4298-A46C-545759BEB7A7}" srcOrd="1" destOrd="0" presId="urn:microsoft.com/office/officeart/2005/8/layout/orgChart1"/>
    <dgm:cxn modelId="{99E2222E-8919-4584-945E-B93215E85E62}" type="presOf" srcId="{3213B551-3B64-4D5D-93E2-5D61C7A9A412}" destId="{0E71D1C3-0AC5-4B57-B174-BF41DBECCDB0}" srcOrd="0" destOrd="0" presId="urn:microsoft.com/office/officeart/2005/8/layout/orgChart1"/>
    <dgm:cxn modelId="{53781298-6CDB-4464-95E1-C83CBD9EA7AC}" type="presOf" srcId="{7F4A8E54-5B71-4A88-AED8-92C7C02BF210}" destId="{031F37A3-D001-48BA-9577-29BE1F65B2F3}" srcOrd="1" destOrd="0" presId="urn:microsoft.com/office/officeart/2005/8/layout/orgChart1"/>
    <dgm:cxn modelId="{0F7E5B34-77E2-49BA-82E3-EE83AEEFA77E}" type="presOf" srcId="{16C7D6BF-13B9-4710-8F7B-6AE88CBA3887}" destId="{A87A232E-97CD-4310-8F07-02C43E977531}" srcOrd="0" destOrd="0" presId="urn:microsoft.com/office/officeart/2005/8/layout/orgChart1"/>
    <dgm:cxn modelId="{29D2BDB4-71FE-4433-BF3A-ED1235534F12}" type="presOf" srcId="{58857636-2617-4E0A-8791-FD199F11FB71}" destId="{3CA95324-C903-41C3-8448-D2563D037814}" srcOrd="1" destOrd="0" presId="urn:microsoft.com/office/officeart/2005/8/layout/orgChart1"/>
    <dgm:cxn modelId="{E58056FE-619D-45A4-84AC-99A57DDFCE13}" type="presOf" srcId="{2F72B04B-FABB-4BE6-94BB-8674D0BD462F}" destId="{C43E5376-92A5-4B36-A5B8-A7C75880897A}" srcOrd="0" destOrd="0" presId="urn:microsoft.com/office/officeart/2005/8/layout/orgChart1"/>
    <dgm:cxn modelId="{E0F47BBC-7B4B-4197-AB95-2183F8412AA5}" type="presOf" srcId="{DAE01679-D3CE-4658-BC21-F37B37B0BA1E}" destId="{719B26A1-B8CD-4133-AAAD-366F7BEC78D3}" srcOrd="0" destOrd="0" presId="urn:microsoft.com/office/officeart/2005/8/layout/orgChart1"/>
    <dgm:cxn modelId="{89318CB8-85ED-4379-A124-9770EA3BE787}" srcId="{DB1AC761-1C7D-4501-86B5-7871DF8CBBF3}" destId="{AAF5BE5E-A11C-4CE7-A54C-EF3419D92E92}" srcOrd="0" destOrd="0" parTransId="{05AB743F-35BF-45B6-977F-CEA0F6C9747E}" sibTransId="{54FF67F2-9384-40A4-8000-50C936953DC2}"/>
    <dgm:cxn modelId="{5E0D55A0-63A6-43D1-9958-A1B739FC8A13}" type="presOf" srcId="{506802FD-104A-40C1-B4D2-7442DE9476D3}" destId="{A0FD21FB-E22E-42E7-944E-D3039DA3F75D}" srcOrd="1" destOrd="0" presId="urn:microsoft.com/office/officeart/2005/8/layout/orgChart1"/>
    <dgm:cxn modelId="{864F10EA-7F6F-4F19-90D0-6A56E30A3B24}" srcId="{2F72B04B-FABB-4BE6-94BB-8674D0BD462F}" destId="{5819D583-88C2-4E0E-8EBF-216124A2DB25}" srcOrd="1" destOrd="0" parTransId="{3213B551-3B64-4D5D-93E2-5D61C7A9A412}" sibTransId="{19EC6BC6-E766-4C4B-9EEC-FCA6EAE94B23}"/>
    <dgm:cxn modelId="{B036AFE4-CFC0-4EB5-A3D7-E71957591E39}" type="presOf" srcId="{AE211756-002A-47C0-8753-F9766462D9D6}" destId="{3381D272-6DF2-440B-AE3E-31BA426B00B7}" srcOrd="0" destOrd="0" presId="urn:microsoft.com/office/officeart/2005/8/layout/orgChart1"/>
    <dgm:cxn modelId="{495ACFE2-037D-4934-B352-52411896F4BC}" type="presOf" srcId="{87B4B14B-6DB6-4012-8127-F223E07D5129}" destId="{5AD8B921-6703-4047-93A0-611BA4FBAAB1}" srcOrd="0" destOrd="0" presId="urn:microsoft.com/office/officeart/2005/8/layout/orgChart1"/>
    <dgm:cxn modelId="{2755C6F6-01F5-4DBF-AD47-6CBE68049ED8}" type="presOf" srcId="{F19C79DA-DEF7-4BB6-A9C2-B1BC707FF6D6}" destId="{E3EC21A0-5D22-4439-85AE-A95420489694}" srcOrd="1" destOrd="0" presId="urn:microsoft.com/office/officeart/2005/8/layout/orgChart1"/>
    <dgm:cxn modelId="{444F7370-CE0C-4B38-AD8C-CA3F282BB8D8}" type="presParOf" srcId="{91CDB540-3DA6-46F1-A721-9128FECA3086}" destId="{6B121075-4521-468C-A867-17700E7FEC7C}" srcOrd="0" destOrd="0" presId="urn:microsoft.com/office/officeart/2005/8/layout/orgChart1"/>
    <dgm:cxn modelId="{38D9AEC0-77F1-45E1-9CA4-2DAF7036D4AC}" type="presParOf" srcId="{6B121075-4521-468C-A867-17700E7FEC7C}" destId="{5EC6E0F2-49FE-43B3-83F8-5F4C0D3C0559}" srcOrd="0" destOrd="0" presId="urn:microsoft.com/office/officeart/2005/8/layout/orgChart1"/>
    <dgm:cxn modelId="{BDD59539-DE98-459F-B3E1-7D3D7162497F}" type="presParOf" srcId="{5EC6E0F2-49FE-43B3-83F8-5F4C0D3C0559}" destId="{16D72059-5796-4510-A571-D4489E418A32}" srcOrd="0" destOrd="0" presId="urn:microsoft.com/office/officeart/2005/8/layout/orgChart1"/>
    <dgm:cxn modelId="{F682E9DE-248F-4E71-BF10-2AAC9CB5B68A}" type="presParOf" srcId="{5EC6E0F2-49FE-43B3-83F8-5F4C0D3C0559}" destId="{F21F883A-606B-4672-B1E0-24DA487818C4}" srcOrd="1" destOrd="0" presId="urn:microsoft.com/office/officeart/2005/8/layout/orgChart1"/>
    <dgm:cxn modelId="{96C7FA40-A733-4AF7-A2B8-2AE6766C3B52}" type="presParOf" srcId="{6B121075-4521-468C-A867-17700E7FEC7C}" destId="{D147A92D-B5A6-4118-A4A7-62304F3EEC4D}" srcOrd="1" destOrd="0" presId="urn:microsoft.com/office/officeart/2005/8/layout/orgChart1"/>
    <dgm:cxn modelId="{2640623B-118A-4527-AB02-09FBDF63406C}" type="presParOf" srcId="{D147A92D-B5A6-4118-A4A7-62304F3EEC4D}" destId="{4AFCC7C5-B9FC-4147-8994-8FB80065DC73}" srcOrd="0" destOrd="0" presId="urn:microsoft.com/office/officeart/2005/8/layout/orgChart1"/>
    <dgm:cxn modelId="{6F8C19B6-4476-411E-9DCB-ABCFB2B1B3FA}" type="presParOf" srcId="{D147A92D-B5A6-4118-A4A7-62304F3EEC4D}" destId="{F3C01300-2375-4A89-98AE-E889B63C0E83}" srcOrd="1" destOrd="0" presId="urn:microsoft.com/office/officeart/2005/8/layout/orgChart1"/>
    <dgm:cxn modelId="{FB52F22B-E175-492B-90FD-86FCD26A9372}" type="presParOf" srcId="{F3C01300-2375-4A89-98AE-E889B63C0E83}" destId="{690EE2F2-C602-485B-92BD-1C52AF6C4FFB}" srcOrd="0" destOrd="0" presId="urn:microsoft.com/office/officeart/2005/8/layout/orgChart1"/>
    <dgm:cxn modelId="{259B7B93-2848-410E-B424-3BB1F72465E1}" type="presParOf" srcId="{690EE2F2-C602-485B-92BD-1C52AF6C4FFB}" destId="{E96BBD03-3C80-4922-8528-9BBE38199FA6}" srcOrd="0" destOrd="0" presId="urn:microsoft.com/office/officeart/2005/8/layout/orgChart1"/>
    <dgm:cxn modelId="{996DBE58-007A-4D87-8800-00FCE1E74589}" type="presParOf" srcId="{690EE2F2-C602-485B-92BD-1C52AF6C4FFB}" destId="{41C504B5-8B55-4EE7-A691-CD3AE8030459}" srcOrd="1" destOrd="0" presId="urn:microsoft.com/office/officeart/2005/8/layout/orgChart1"/>
    <dgm:cxn modelId="{8276579D-43A9-4677-A1AA-3D6D3EC3A9A6}" type="presParOf" srcId="{F3C01300-2375-4A89-98AE-E889B63C0E83}" destId="{D3BBF564-CC7A-46BB-A771-A23BEC1B490D}" srcOrd="1" destOrd="0" presId="urn:microsoft.com/office/officeart/2005/8/layout/orgChart1"/>
    <dgm:cxn modelId="{E4425A78-511F-46B4-A2CD-A1B76ECDA22A}" type="presParOf" srcId="{D3BBF564-CC7A-46BB-A771-A23BEC1B490D}" destId="{74C85846-A086-4409-99D6-45E3A6AC432E}" srcOrd="0" destOrd="0" presId="urn:microsoft.com/office/officeart/2005/8/layout/orgChart1"/>
    <dgm:cxn modelId="{DD521A36-26CD-4337-B9BC-B2994C25F3A4}" type="presParOf" srcId="{D3BBF564-CC7A-46BB-A771-A23BEC1B490D}" destId="{185BE7F4-20B5-46D8-A30B-91BA39D0719C}" srcOrd="1" destOrd="0" presId="urn:microsoft.com/office/officeart/2005/8/layout/orgChart1"/>
    <dgm:cxn modelId="{D625468C-F9AC-468B-AD9A-118CD1B9F231}" type="presParOf" srcId="{185BE7F4-20B5-46D8-A30B-91BA39D0719C}" destId="{91E854FB-8A6C-4CAB-B316-45530703C796}" srcOrd="0" destOrd="0" presId="urn:microsoft.com/office/officeart/2005/8/layout/orgChart1"/>
    <dgm:cxn modelId="{AFC18AB3-1A00-4F59-86E8-E2F901BAAAC8}" type="presParOf" srcId="{91E854FB-8A6C-4CAB-B316-45530703C796}" destId="{2B0768C2-90C8-4A82-8D1B-8A7FA40604DD}" srcOrd="0" destOrd="0" presId="urn:microsoft.com/office/officeart/2005/8/layout/orgChart1"/>
    <dgm:cxn modelId="{39DCF457-ADA9-427A-B8BD-0E755E1D1740}" type="presParOf" srcId="{91E854FB-8A6C-4CAB-B316-45530703C796}" destId="{67B08AB7-A63C-45EF-A9C7-46FD89F769BB}" srcOrd="1" destOrd="0" presId="urn:microsoft.com/office/officeart/2005/8/layout/orgChart1"/>
    <dgm:cxn modelId="{E2A66AFA-2C75-4218-9236-460F8AB4F899}" type="presParOf" srcId="{185BE7F4-20B5-46D8-A30B-91BA39D0719C}" destId="{33B08DF7-94BA-4BE5-8B3D-07D80A8BA9A2}" srcOrd="1" destOrd="0" presId="urn:microsoft.com/office/officeart/2005/8/layout/orgChart1"/>
    <dgm:cxn modelId="{0C1E098D-B6A3-4667-A7D0-C15B6467B14D}" type="presParOf" srcId="{33B08DF7-94BA-4BE5-8B3D-07D80A8BA9A2}" destId="{19596F29-A053-4D43-8780-C3543CCFDD6E}" srcOrd="0" destOrd="0" presId="urn:microsoft.com/office/officeart/2005/8/layout/orgChart1"/>
    <dgm:cxn modelId="{FD207530-DB6A-42F7-A792-B43B88087F4D}" type="presParOf" srcId="{33B08DF7-94BA-4BE5-8B3D-07D80A8BA9A2}" destId="{3BE38D01-2CF2-4957-88B5-2FF8F0C58A34}" srcOrd="1" destOrd="0" presId="urn:microsoft.com/office/officeart/2005/8/layout/orgChart1"/>
    <dgm:cxn modelId="{39C412F9-03A5-45F4-9FA1-997730527019}" type="presParOf" srcId="{3BE38D01-2CF2-4957-88B5-2FF8F0C58A34}" destId="{190A798C-CEF8-4C15-BE8F-65613759E104}" srcOrd="0" destOrd="0" presId="urn:microsoft.com/office/officeart/2005/8/layout/orgChart1"/>
    <dgm:cxn modelId="{78AC7FBE-08FD-49ED-A4EE-AE2BEEB04044}" type="presParOf" srcId="{190A798C-CEF8-4C15-BE8F-65613759E104}" destId="{A30A512F-BE85-42F5-B471-7BFD0AF38E6B}" srcOrd="0" destOrd="0" presId="urn:microsoft.com/office/officeart/2005/8/layout/orgChart1"/>
    <dgm:cxn modelId="{A651E010-FC1C-49EC-8517-C883FD5973FA}" type="presParOf" srcId="{190A798C-CEF8-4C15-BE8F-65613759E104}" destId="{7ECA5EB6-1EA7-41AB-8A76-D7E7052FF124}" srcOrd="1" destOrd="0" presId="urn:microsoft.com/office/officeart/2005/8/layout/orgChart1"/>
    <dgm:cxn modelId="{B8A3B9CA-53C3-47AE-BE37-6A4811B3B8F9}" type="presParOf" srcId="{3BE38D01-2CF2-4957-88B5-2FF8F0C58A34}" destId="{FFBB8B40-F32E-41E6-840C-058FF523853C}" srcOrd="1" destOrd="0" presId="urn:microsoft.com/office/officeart/2005/8/layout/orgChart1"/>
    <dgm:cxn modelId="{9B97F183-0452-4CAF-BF77-A9CBF78BEF7D}" type="presParOf" srcId="{3BE38D01-2CF2-4957-88B5-2FF8F0C58A34}" destId="{2249F546-E55A-4561-8785-274B701F1376}" srcOrd="2" destOrd="0" presId="urn:microsoft.com/office/officeart/2005/8/layout/orgChart1"/>
    <dgm:cxn modelId="{AF7011D0-6FF6-415A-8486-22CBF57D0049}" type="presParOf" srcId="{33B08DF7-94BA-4BE5-8B3D-07D80A8BA9A2}" destId="{FD2ACB17-92DB-4DFC-BD76-AC5274C715F4}" srcOrd="2" destOrd="0" presId="urn:microsoft.com/office/officeart/2005/8/layout/orgChart1"/>
    <dgm:cxn modelId="{8B275286-53F6-46AF-A145-683445D49EA8}" type="presParOf" srcId="{33B08DF7-94BA-4BE5-8B3D-07D80A8BA9A2}" destId="{1C168AC7-B3D9-4812-89FB-07139F5D8A4D}" srcOrd="3" destOrd="0" presId="urn:microsoft.com/office/officeart/2005/8/layout/orgChart1"/>
    <dgm:cxn modelId="{7131AB2C-0921-4640-98C3-8B0D67FEC89B}" type="presParOf" srcId="{1C168AC7-B3D9-4812-89FB-07139F5D8A4D}" destId="{A5F48400-ABF4-4A48-9691-0F72F715F01C}" srcOrd="0" destOrd="0" presId="urn:microsoft.com/office/officeart/2005/8/layout/orgChart1"/>
    <dgm:cxn modelId="{897FA2C6-905F-4F2B-9E1F-6B06ADCCE08A}" type="presParOf" srcId="{A5F48400-ABF4-4A48-9691-0F72F715F01C}" destId="{9BE1E6AE-EFD3-4A5C-ABDD-2C6B1AAF3480}" srcOrd="0" destOrd="0" presId="urn:microsoft.com/office/officeart/2005/8/layout/orgChart1"/>
    <dgm:cxn modelId="{ECCD17CC-26E5-456E-879D-DADE0219E0FF}" type="presParOf" srcId="{A5F48400-ABF4-4A48-9691-0F72F715F01C}" destId="{9D67F004-88DF-4DAC-96C8-E0855500E2F4}" srcOrd="1" destOrd="0" presId="urn:microsoft.com/office/officeart/2005/8/layout/orgChart1"/>
    <dgm:cxn modelId="{B7D463A0-EE8D-4BB1-BFCB-8126A244D03B}" type="presParOf" srcId="{1C168AC7-B3D9-4812-89FB-07139F5D8A4D}" destId="{7C5DD565-EE8D-42A2-9FB8-3ADD299B3060}" srcOrd="1" destOrd="0" presId="urn:microsoft.com/office/officeart/2005/8/layout/orgChart1"/>
    <dgm:cxn modelId="{F6128D4F-3520-4FBC-BBA3-E46D28E478C7}" type="presParOf" srcId="{7C5DD565-EE8D-42A2-9FB8-3ADD299B3060}" destId="{7BE5FCFC-4A86-4D28-92B6-C455579CC8C5}" srcOrd="0" destOrd="0" presId="urn:microsoft.com/office/officeart/2005/8/layout/orgChart1"/>
    <dgm:cxn modelId="{1973015F-60FD-40C9-96FB-9B7E4271E4A9}" type="presParOf" srcId="{7C5DD565-EE8D-42A2-9FB8-3ADD299B3060}" destId="{FFBFB519-DA3A-4B51-9483-5C41DBD4DEFC}" srcOrd="1" destOrd="0" presId="urn:microsoft.com/office/officeart/2005/8/layout/orgChart1"/>
    <dgm:cxn modelId="{0D5730E9-E814-482A-9638-DC5EF1B9F2E8}" type="presParOf" srcId="{FFBFB519-DA3A-4B51-9483-5C41DBD4DEFC}" destId="{4C7C5245-E30C-48B6-8EE9-B12C10ECA9CE}" srcOrd="0" destOrd="0" presId="urn:microsoft.com/office/officeart/2005/8/layout/orgChart1"/>
    <dgm:cxn modelId="{C9B7A3ED-BBE7-4261-AE70-0126821492E2}" type="presParOf" srcId="{4C7C5245-E30C-48B6-8EE9-B12C10ECA9CE}" destId="{994624D3-F585-43CB-A97E-D49F27A0CDBF}" srcOrd="0" destOrd="0" presId="urn:microsoft.com/office/officeart/2005/8/layout/orgChart1"/>
    <dgm:cxn modelId="{C962A346-69D7-4B4B-819F-DFE94EF8229F}" type="presParOf" srcId="{4C7C5245-E30C-48B6-8EE9-B12C10ECA9CE}" destId="{5BC9338D-1B69-49A4-A65F-D18EFF114860}" srcOrd="1" destOrd="0" presId="urn:microsoft.com/office/officeart/2005/8/layout/orgChart1"/>
    <dgm:cxn modelId="{1C4E0DC7-B6A6-440B-8D61-272CEDA80EA8}" type="presParOf" srcId="{FFBFB519-DA3A-4B51-9483-5C41DBD4DEFC}" destId="{24913E02-0D1E-4864-8110-9803D5A75FC7}" srcOrd="1" destOrd="0" presId="urn:microsoft.com/office/officeart/2005/8/layout/orgChart1"/>
    <dgm:cxn modelId="{476B1116-D7A6-4BC7-B7CA-6F57F86359AF}" type="presParOf" srcId="{FFBFB519-DA3A-4B51-9483-5C41DBD4DEFC}" destId="{F8F5B2D0-2C32-46AB-BBF4-4B415C8AE93A}" srcOrd="2" destOrd="0" presId="urn:microsoft.com/office/officeart/2005/8/layout/orgChart1"/>
    <dgm:cxn modelId="{7CE9A6D2-315B-406B-A042-5A551AEDA877}" type="presParOf" srcId="{7C5DD565-EE8D-42A2-9FB8-3ADD299B3060}" destId="{34C40A7E-EA79-457B-AD60-594446A81EF3}" srcOrd="2" destOrd="0" presId="urn:microsoft.com/office/officeart/2005/8/layout/orgChart1"/>
    <dgm:cxn modelId="{4BDEDB66-E337-4367-98F7-8B048FD0BD74}" type="presParOf" srcId="{7C5DD565-EE8D-42A2-9FB8-3ADD299B3060}" destId="{726BA7CE-EF24-461F-ABF0-53E48A2506E2}" srcOrd="3" destOrd="0" presId="urn:microsoft.com/office/officeart/2005/8/layout/orgChart1"/>
    <dgm:cxn modelId="{289DAD2A-8067-4414-917D-970ECFFB5090}" type="presParOf" srcId="{726BA7CE-EF24-461F-ABF0-53E48A2506E2}" destId="{5132CED3-E0A3-4F9E-92E8-F3DE6260658F}" srcOrd="0" destOrd="0" presId="urn:microsoft.com/office/officeart/2005/8/layout/orgChart1"/>
    <dgm:cxn modelId="{83CAFCB1-E104-4843-98FB-9A50128090EA}" type="presParOf" srcId="{5132CED3-E0A3-4F9E-92E8-F3DE6260658F}" destId="{28B22EF3-531C-4A8D-BF38-C2CC92CE04CE}" srcOrd="0" destOrd="0" presId="urn:microsoft.com/office/officeart/2005/8/layout/orgChart1"/>
    <dgm:cxn modelId="{C7D17C99-3273-4CDE-8B23-80ED7AF69883}" type="presParOf" srcId="{5132CED3-E0A3-4F9E-92E8-F3DE6260658F}" destId="{DE1D3328-D534-4D0B-9FFF-BA25671CD166}" srcOrd="1" destOrd="0" presId="urn:microsoft.com/office/officeart/2005/8/layout/orgChart1"/>
    <dgm:cxn modelId="{C72A51D2-0223-4D8D-A9CC-0C12870899B6}" type="presParOf" srcId="{726BA7CE-EF24-461F-ABF0-53E48A2506E2}" destId="{908CAE55-95A9-4590-BF0B-3B1BB67401AB}" srcOrd="1" destOrd="0" presId="urn:microsoft.com/office/officeart/2005/8/layout/orgChart1"/>
    <dgm:cxn modelId="{96C43898-8362-4DDE-8FA2-4464566750FA}" type="presParOf" srcId="{726BA7CE-EF24-461F-ABF0-53E48A2506E2}" destId="{688A961E-63FC-48D3-A773-51C915DD7D0A}" srcOrd="2" destOrd="0" presId="urn:microsoft.com/office/officeart/2005/8/layout/orgChart1"/>
    <dgm:cxn modelId="{D18E7E3B-3000-4B59-83CD-5F62768F338D}" type="presParOf" srcId="{1C168AC7-B3D9-4812-89FB-07139F5D8A4D}" destId="{34959F26-CF68-4421-9B04-89358189C944}" srcOrd="2" destOrd="0" presId="urn:microsoft.com/office/officeart/2005/8/layout/orgChart1"/>
    <dgm:cxn modelId="{4ACAD71B-CC88-49F5-8CAA-2F8EBB87EF81}" type="presParOf" srcId="{33B08DF7-94BA-4BE5-8B3D-07D80A8BA9A2}" destId="{DD51DFC4-69D4-4039-AA04-8540C70298D4}" srcOrd="4" destOrd="0" presId="urn:microsoft.com/office/officeart/2005/8/layout/orgChart1"/>
    <dgm:cxn modelId="{32367817-BBF5-440F-A611-9899DF031B80}" type="presParOf" srcId="{33B08DF7-94BA-4BE5-8B3D-07D80A8BA9A2}" destId="{38731A36-2CD0-4343-BF49-B4E2EE8C66E1}" srcOrd="5" destOrd="0" presId="urn:microsoft.com/office/officeart/2005/8/layout/orgChart1"/>
    <dgm:cxn modelId="{EAA4B282-02E7-4DCA-A352-7EA1EED09AB1}" type="presParOf" srcId="{38731A36-2CD0-4343-BF49-B4E2EE8C66E1}" destId="{7153B83E-3359-44EA-9B94-4EAA848CDA58}" srcOrd="0" destOrd="0" presId="urn:microsoft.com/office/officeart/2005/8/layout/orgChart1"/>
    <dgm:cxn modelId="{2DCC011D-91FD-4EC9-A335-147569F4F98A}" type="presParOf" srcId="{7153B83E-3359-44EA-9B94-4EAA848CDA58}" destId="{ED821C42-2593-4D19-A3F1-313BFD3F3381}" srcOrd="0" destOrd="0" presId="urn:microsoft.com/office/officeart/2005/8/layout/orgChart1"/>
    <dgm:cxn modelId="{25EC15AE-AD8C-4DA8-86FE-465B5EC2BE2F}" type="presParOf" srcId="{7153B83E-3359-44EA-9B94-4EAA848CDA58}" destId="{B92725D3-A2D0-473B-B249-2CE3A34D629D}" srcOrd="1" destOrd="0" presId="urn:microsoft.com/office/officeart/2005/8/layout/orgChart1"/>
    <dgm:cxn modelId="{E54001EE-42EF-4F95-8FBB-3F52586DE68C}" type="presParOf" srcId="{38731A36-2CD0-4343-BF49-B4E2EE8C66E1}" destId="{43835397-025F-43F1-B3F8-7016D82B695B}" srcOrd="1" destOrd="0" presId="urn:microsoft.com/office/officeart/2005/8/layout/orgChart1"/>
    <dgm:cxn modelId="{7A5BE359-2EB5-4241-A641-55173D964EDF}" type="presParOf" srcId="{43835397-025F-43F1-B3F8-7016D82B695B}" destId="{C6BC8C29-7FAB-40F4-A750-2C3839749BCA}" srcOrd="0" destOrd="0" presId="urn:microsoft.com/office/officeart/2005/8/layout/orgChart1"/>
    <dgm:cxn modelId="{638E5AF5-EE82-4066-B2AE-9B7CEA949963}" type="presParOf" srcId="{43835397-025F-43F1-B3F8-7016D82B695B}" destId="{E2E051AB-DB0D-4E51-A992-A5167A01FF54}" srcOrd="1" destOrd="0" presId="urn:microsoft.com/office/officeart/2005/8/layout/orgChart1"/>
    <dgm:cxn modelId="{B39DF510-43B3-4E13-B56B-F76765B6B140}" type="presParOf" srcId="{E2E051AB-DB0D-4E51-A992-A5167A01FF54}" destId="{A4660780-03F8-4588-8890-C207A184180B}" srcOrd="0" destOrd="0" presId="urn:microsoft.com/office/officeart/2005/8/layout/orgChart1"/>
    <dgm:cxn modelId="{DE8C8B79-8F73-43AA-9B0F-41674A11DE13}" type="presParOf" srcId="{A4660780-03F8-4588-8890-C207A184180B}" destId="{23BDA8D1-A42C-4C53-BC8D-BB6E36F8517D}" srcOrd="0" destOrd="0" presId="urn:microsoft.com/office/officeart/2005/8/layout/orgChart1"/>
    <dgm:cxn modelId="{6B79D209-9D0C-4F88-B17D-52AB84C2150F}" type="presParOf" srcId="{A4660780-03F8-4588-8890-C207A184180B}" destId="{880E17C2-723D-4B7F-B295-180F12DECFDF}" srcOrd="1" destOrd="0" presId="urn:microsoft.com/office/officeart/2005/8/layout/orgChart1"/>
    <dgm:cxn modelId="{AD39EB46-F2D8-4247-AD6E-C4ECAD67A730}" type="presParOf" srcId="{E2E051AB-DB0D-4E51-A992-A5167A01FF54}" destId="{5121CFA8-4F48-464D-92BC-339919F12222}" srcOrd="1" destOrd="0" presId="urn:microsoft.com/office/officeart/2005/8/layout/orgChart1"/>
    <dgm:cxn modelId="{FC221D78-87F9-4411-8A57-3319F7B166D8}" type="presParOf" srcId="{E2E051AB-DB0D-4E51-A992-A5167A01FF54}" destId="{3F61FF11-0906-4DFE-BD63-368C34CA00E2}" srcOrd="2" destOrd="0" presId="urn:microsoft.com/office/officeart/2005/8/layout/orgChart1"/>
    <dgm:cxn modelId="{41140EED-B7E3-4AFD-A986-7240EF497ED4}" type="presParOf" srcId="{43835397-025F-43F1-B3F8-7016D82B695B}" destId="{4F48FCCB-F8A2-4CD5-BE09-B0686797F98A}" srcOrd="2" destOrd="0" presId="urn:microsoft.com/office/officeart/2005/8/layout/orgChart1"/>
    <dgm:cxn modelId="{6CA6845A-A28C-44DA-8DD9-E6D25D77F83B}" type="presParOf" srcId="{43835397-025F-43F1-B3F8-7016D82B695B}" destId="{463C4E9C-322A-4583-897D-41E3D770BF66}" srcOrd="3" destOrd="0" presId="urn:microsoft.com/office/officeart/2005/8/layout/orgChart1"/>
    <dgm:cxn modelId="{CCC0A846-AA3F-4D8A-819D-1CB8894A7120}" type="presParOf" srcId="{463C4E9C-322A-4583-897D-41E3D770BF66}" destId="{BD104CCC-A949-4091-821A-BC8979DC07CD}" srcOrd="0" destOrd="0" presId="urn:microsoft.com/office/officeart/2005/8/layout/orgChart1"/>
    <dgm:cxn modelId="{0A09A755-D3FA-41BC-A84B-400DBE08A4CA}" type="presParOf" srcId="{BD104CCC-A949-4091-821A-BC8979DC07CD}" destId="{E34B1E7A-60C9-4ED0-B9C2-972A076FEAEA}" srcOrd="0" destOrd="0" presId="urn:microsoft.com/office/officeart/2005/8/layout/orgChart1"/>
    <dgm:cxn modelId="{315798C4-3E3E-48B5-8ED9-015B787A7D50}" type="presParOf" srcId="{BD104CCC-A949-4091-821A-BC8979DC07CD}" destId="{29A268D3-1876-4B5B-9F0E-FC1CD308B3B1}" srcOrd="1" destOrd="0" presId="urn:microsoft.com/office/officeart/2005/8/layout/orgChart1"/>
    <dgm:cxn modelId="{E7BF8C3C-89DA-4B5E-873E-CF8CE0E4233C}" type="presParOf" srcId="{463C4E9C-322A-4583-897D-41E3D770BF66}" destId="{8B21F49A-4557-4934-8EE2-35EA455EB719}" srcOrd="1" destOrd="0" presId="urn:microsoft.com/office/officeart/2005/8/layout/orgChart1"/>
    <dgm:cxn modelId="{5E98229B-09D3-4D61-8F4F-8913DA8AD177}" type="presParOf" srcId="{463C4E9C-322A-4583-897D-41E3D770BF66}" destId="{7F2FA29D-D415-4093-9E9D-0BEA6861E1E7}" srcOrd="2" destOrd="0" presId="urn:microsoft.com/office/officeart/2005/8/layout/orgChart1"/>
    <dgm:cxn modelId="{830E445C-BE8B-45CA-97FE-75BC64966128}" type="presParOf" srcId="{43835397-025F-43F1-B3F8-7016D82B695B}" destId="{719B26A1-B8CD-4133-AAAD-366F7BEC78D3}" srcOrd="4" destOrd="0" presId="urn:microsoft.com/office/officeart/2005/8/layout/orgChart1"/>
    <dgm:cxn modelId="{C7D57DF0-DA7B-4B2D-A5DE-5ACE6014FEC3}" type="presParOf" srcId="{43835397-025F-43F1-B3F8-7016D82B695B}" destId="{DAB73839-A9BF-4CA1-B113-F377059566FF}" srcOrd="5" destOrd="0" presId="urn:microsoft.com/office/officeart/2005/8/layout/orgChart1"/>
    <dgm:cxn modelId="{33C708D1-C3B3-4C23-81BC-A0DE73810FBD}" type="presParOf" srcId="{DAB73839-A9BF-4CA1-B113-F377059566FF}" destId="{AAB8C163-438B-4085-9B07-7201B0F70DFB}" srcOrd="0" destOrd="0" presId="urn:microsoft.com/office/officeart/2005/8/layout/orgChart1"/>
    <dgm:cxn modelId="{2A2FFD61-1905-488E-BDB6-D3E59034A614}" type="presParOf" srcId="{AAB8C163-438B-4085-9B07-7201B0F70DFB}" destId="{B2C5D271-AB70-42FD-A1D4-737EDE18FFC9}" srcOrd="0" destOrd="0" presId="urn:microsoft.com/office/officeart/2005/8/layout/orgChart1"/>
    <dgm:cxn modelId="{7E1F7292-E588-4999-B76F-CDEB2E4EAA0F}" type="presParOf" srcId="{AAB8C163-438B-4085-9B07-7201B0F70DFB}" destId="{6121CA61-AADC-4EE1-8794-35A78851B116}" srcOrd="1" destOrd="0" presId="urn:microsoft.com/office/officeart/2005/8/layout/orgChart1"/>
    <dgm:cxn modelId="{8AC9930A-26D6-4CD9-A418-0E148EB7A388}" type="presParOf" srcId="{DAB73839-A9BF-4CA1-B113-F377059566FF}" destId="{084CCC31-AC44-4CB6-A637-DFF8C0F1368E}" srcOrd="1" destOrd="0" presId="urn:microsoft.com/office/officeart/2005/8/layout/orgChart1"/>
    <dgm:cxn modelId="{206191A1-7544-46E6-B4E0-A20D1E428E26}" type="presParOf" srcId="{DAB73839-A9BF-4CA1-B113-F377059566FF}" destId="{5D3E0F94-253E-4C8A-8F4A-232E79C28CD0}" srcOrd="2" destOrd="0" presId="urn:microsoft.com/office/officeart/2005/8/layout/orgChart1"/>
    <dgm:cxn modelId="{B7952A86-C23C-4BC5-851C-CA367302750D}" type="presParOf" srcId="{43835397-025F-43F1-B3F8-7016D82B695B}" destId="{F2C1D1A4-D677-492A-B8AA-1EE27D618493}" srcOrd="6" destOrd="0" presId="urn:microsoft.com/office/officeart/2005/8/layout/orgChart1"/>
    <dgm:cxn modelId="{96A481E0-5EAB-4A92-918E-487FA7441541}" type="presParOf" srcId="{43835397-025F-43F1-B3F8-7016D82B695B}" destId="{78651375-BDE9-40AB-A1BB-853AC6D17D19}" srcOrd="7" destOrd="0" presId="urn:microsoft.com/office/officeart/2005/8/layout/orgChart1"/>
    <dgm:cxn modelId="{DB044427-1238-4D95-91EF-F3CB34C09BF7}" type="presParOf" srcId="{78651375-BDE9-40AB-A1BB-853AC6D17D19}" destId="{D68E671C-3DC3-4135-BF6E-064164E57D3D}" srcOrd="0" destOrd="0" presId="urn:microsoft.com/office/officeart/2005/8/layout/orgChart1"/>
    <dgm:cxn modelId="{32059B67-8146-4B46-A177-FFE2FB2B87D8}" type="presParOf" srcId="{D68E671C-3DC3-4135-BF6E-064164E57D3D}" destId="{8986FB57-1475-478D-BB29-84A449B3ED55}" srcOrd="0" destOrd="0" presId="urn:microsoft.com/office/officeart/2005/8/layout/orgChart1"/>
    <dgm:cxn modelId="{DC347154-2DDE-417C-9E8C-9E9394AC3BDD}" type="presParOf" srcId="{D68E671C-3DC3-4135-BF6E-064164E57D3D}" destId="{CF47B1EA-65CD-4441-9A51-2DFBFB2264EC}" srcOrd="1" destOrd="0" presId="urn:microsoft.com/office/officeart/2005/8/layout/orgChart1"/>
    <dgm:cxn modelId="{90D83050-B2EC-48B6-A4CB-B3374FBFFEB8}" type="presParOf" srcId="{78651375-BDE9-40AB-A1BB-853AC6D17D19}" destId="{A9F5EFAB-7439-4F20-85FF-DB4C9FDD58FC}" srcOrd="1" destOrd="0" presId="urn:microsoft.com/office/officeart/2005/8/layout/orgChart1"/>
    <dgm:cxn modelId="{C4217731-66C7-4AEB-A01F-DD7AE7F941AE}" type="presParOf" srcId="{78651375-BDE9-40AB-A1BB-853AC6D17D19}" destId="{25DD7408-FAC8-4EE4-8258-89C76853139E}" srcOrd="2" destOrd="0" presId="urn:microsoft.com/office/officeart/2005/8/layout/orgChart1"/>
    <dgm:cxn modelId="{77E401A8-3C22-42B0-BD31-C2E0D1D7B009}" type="presParOf" srcId="{43835397-025F-43F1-B3F8-7016D82B695B}" destId="{3636F948-F894-4CB3-B0D9-DDFC4C2FDB3D}" srcOrd="8" destOrd="0" presId="urn:microsoft.com/office/officeart/2005/8/layout/orgChart1"/>
    <dgm:cxn modelId="{F4924C86-677E-4A55-80D1-CAA1A9003194}" type="presParOf" srcId="{43835397-025F-43F1-B3F8-7016D82B695B}" destId="{195ECD1E-E9BE-46B5-BB55-3EABDE00000B}" srcOrd="9" destOrd="0" presId="urn:microsoft.com/office/officeart/2005/8/layout/orgChart1"/>
    <dgm:cxn modelId="{FD61F36A-96CB-4B7C-AA0F-F9CF4F6E2F06}" type="presParOf" srcId="{195ECD1E-E9BE-46B5-BB55-3EABDE00000B}" destId="{D6ADD296-611E-4112-8A8E-EED85C3A557E}" srcOrd="0" destOrd="0" presId="urn:microsoft.com/office/officeart/2005/8/layout/orgChart1"/>
    <dgm:cxn modelId="{B599484E-D0CE-4E2C-AD70-EBFB9E7693B8}" type="presParOf" srcId="{D6ADD296-611E-4112-8A8E-EED85C3A557E}" destId="{54D3805C-26CD-4F25-A075-20CA600EA813}" srcOrd="0" destOrd="0" presId="urn:microsoft.com/office/officeart/2005/8/layout/orgChart1"/>
    <dgm:cxn modelId="{8A06C3ED-71B8-480D-A9E3-FB03B880E040}" type="presParOf" srcId="{D6ADD296-611E-4112-8A8E-EED85C3A557E}" destId="{F441A66B-D46D-4132-BE31-AE2742D305DC}" srcOrd="1" destOrd="0" presId="urn:microsoft.com/office/officeart/2005/8/layout/orgChart1"/>
    <dgm:cxn modelId="{03290B67-F011-4FD5-A1BF-BC70B3201440}" type="presParOf" srcId="{195ECD1E-E9BE-46B5-BB55-3EABDE00000B}" destId="{2C0C185C-7CC6-4990-8008-3C5F86BE922F}" srcOrd="1" destOrd="0" presId="urn:microsoft.com/office/officeart/2005/8/layout/orgChart1"/>
    <dgm:cxn modelId="{B1C46AD0-529F-4E72-88BC-48565CA3ECD9}" type="presParOf" srcId="{195ECD1E-E9BE-46B5-BB55-3EABDE00000B}" destId="{CD298495-9F3A-4CBD-BFC6-3F852D4F22E2}" srcOrd="2" destOrd="0" presId="urn:microsoft.com/office/officeart/2005/8/layout/orgChart1"/>
    <dgm:cxn modelId="{805DD96B-2693-428A-8C85-5097C945DF3D}" type="presParOf" srcId="{43835397-025F-43F1-B3F8-7016D82B695B}" destId="{1E69482D-5E46-4624-8714-FCF660C0C5A8}" srcOrd="10" destOrd="0" presId="urn:microsoft.com/office/officeart/2005/8/layout/orgChart1"/>
    <dgm:cxn modelId="{4E6682B2-B263-456E-8B9B-2E77C77A2750}" type="presParOf" srcId="{43835397-025F-43F1-B3F8-7016D82B695B}" destId="{8A3A19C1-5117-4F86-AA12-2FEB3E92BE45}" srcOrd="11" destOrd="0" presId="urn:microsoft.com/office/officeart/2005/8/layout/orgChart1"/>
    <dgm:cxn modelId="{26854FFF-480B-403A-A266-17BAA5014EE6}" type="presParOf" srcId="{8A3A19C1-5117-4F86-AA12-2FEB3E92BE45}" destId="{C05BBA55-4135-4FD8-AA9A-3EF1259BF014}" srcOrd="0" destOrd="0" presId="urn:microsoft.com/office/officeart/2005/8/layout/orgChart1"/>
    <dgm:cxn modelId="{4021608B-076E-4681-97F0-155970780040}" type="presParOf" srcId="{C05BBA55-4135-4FD8-AA9A-3EF1259BF014}" destId="{79E6B4AA-640E-4A2D-857B-3911B40891FB}" srcOrd="0" destOrd="0" presId="urn:microsoft.com/office/officeart/2005/8/layout/orgChart1"/>
    <dgm:cxn modelId="{72B63DF2-FD10-4028-8A27-F17498D085D6}" type="presParOf" srcId="{C05BBA55-4135-4FD8-AA9A-3EF1259BF014}" destId="{A0FD21FB-E22E-42E7-944E-D3039DA3F75D}" srcOrd="1" destOrd="0" presId="urn:microsoft.com/office/officeart/2005/8/layout/orgChart1"/>
    <dgm:cxn modelId="{97DDE2E1-7432-4075-8824-8DC6DB13EBCF}" type="presParOf" srcId="{8A3A19C1-5117-4F86-AA12-2FEB3E92BE45}" destId="{143C093A-0650-4EF3-9A26-D0F82DA370DD}" srcOrd="1" destOrd="0" presId="urn:microsoft.com/office/officeart/2005/8/layout/orgChart1"/>
    <dgm:cxn modelId="{E72D641C-FC40-4444-9F9A-DF12386DEE41}" type="presParOf" srcId="{8A3A19C1-5117-4F86-AA12-2FEB3E92BE45}" destId="{F2252A57-6EB7-4A70-8271-F4A231F683BC}" srcOrd="2" destOrd="0" presId="urn:microsoft.com/office/officeart/2005/8/layout/orgChart1"/>
    <dgm:cxn modelId="{F5916A49-BD84-4FD6-A2D7-B77D0CEB45AD}" type="presParOf" srcId="{38731A36-2CD0-4343-BF49-B4E2EE8C66E1}" destId="{F082E1B8-0203-4C7F-9611-21EA060CFC39}" srcOrd="2" destOrd="0" presId="urn:microsoft.com/office/officeart/2005/8/layout/orgChart1"/>
    <dgm:cxn modelId="{C9222AD9-2DFB-4CE8-AEA8-57307C9C0200}" type="presParOf" srcId="{33B08DF7-94BA-4BE5-8B3D-07D80A8BA9A2}" destId="{862288F4-248C-47D6-97FA-FF5C5CD0DC5A}" srcOrd="6" destOrd="0" presId="urn:microsoft.com/office/officeart/2005/8/layout/orgChart1"/>
    <dgm:cxn modelId="{F8075AE8-EA2A-41C5-BDA5-F9480F82AFF1}" type="presParOf" srcId="{33B08DF7-94BA-4BE5-8B3D-07D80A8BA9A2}" destId="{E0096A10-967C-4637-83D3-1CE44067C780}" srcOrd="7" destOrd="0" presId="urn:microsoft.com/office/officeart/2005/8/layout/orgChart1"/>
    <dgm:cxn modelId="{CA403B11-E5B4-4380-8E3B-34C036B389F4}" type="presParOf" srcId="{E0096A10-967C-4637-83D3-1CE44067C780}" destId="{B9112316-9AE4-45E5-B5AA-9FEBC28FB04C}" srcOrd="0" destOrd="0" presId="urn:microsoft.com/office/officeart/2005/8/layout/orgChart1"/>
    <dgm:cxn modelId="{A6625C08-DEB8-46FE-AA01-484D5C8DAB7F}" type="presParOf" srcId="{B9112316-9AE4-45E5-B5AA-9FEBC28FB04C}" destId="{B0FC5C12-5E03-4F46-8B50-C9FD8436BE43}" srcOrd="0" destOrd="0" presId="urn:microsoft.com/office/officeart/2005/8/layout/orgChart1"/>
    <dgm:cxn modelId="{F96B73CB-C8D2-4326-88A6-A18721219355}" type="presParOf" srcId="{B9112316-9AE4-45E5-B5AA-9FEBC28FB04C}" destId="{79AA71AD-DAF4-46AA-ACCA-999498B135AD}" srcOrd="1" destOrd="0" presId="urn:microsoft.com/office/officeart/2005/8/layout/orgChart1"/>
    <dgm:cxn modelId="{CA964668-B456-4C92-8717-AB9E8DE85A93}" type="presParOf" srcId="{E0096A10-967C-4637-83D3-1CE44067C780}" destId="{2650F919-B698-4398-8756-5BFC114EEAB7}" srcOrd="1" destOrd="0" presId="urn:microsoft.com/office/officeart/2005/8/layout/orgChart1"/>
    <dgm:cxn modelId="{6718B500-21C2-4386-8E53-D01ED0001157}" type="presParOf" srcId="{2650F919-B698-4398-8756-5BFC114EEAB7}" destId="{CA728C04-E9E4-4FBC-8020-85D83C85FF29}" srcOrd="0" destOrd="0" presId="urn:microsoft.com/office/officeart/2005/8/layout/orgChart1"/>
    <dgm:cxn modelId="{B5F72512-BA4E-4EE2-9613-076E21783953}" type="presParOf" srcId="{2650F919-B698-4398-8756-5BFC114EEAB7}" destId="{04C51D04-E29B-485C-9327-5B388A8264A8}" srcOrd="1" destOrd="0" presId="urn:microsoft.com/office/officeart/2005/8/layout/orgChart1"/>
    <dgm:cxn modelId="{BCF65C32-25FB-46B6-86B1-2E1179605C02}" type="presParOf" srcId="{04C51D04-E29B-485C-9327-5B388A8264A8}" destId="{DE00D0E0-1D12-41F7-B2F0-8C67F9E8BD72}" srcOrd="0" destOrd="0" presId="urn:microsoft.com/office/officeart/2005/8/layout/orgChart1"/>
    <dgm:cxn modelId="{B67F60A9-ABFD-41C8-8D7A-85125F09B336}" type="presParOf" srcId="{DE00D0E0-1D12-41F7-B2F0-8C67F9E8BD72}" destId="{9BD864A1-B055-4FE6-AAE6-A381DAECABCA}" srcOrd="0" destOrd="0" presId="urn:microsoft.com/office/officeart/2005/8/layout/orgChart1"/>
    <dgm:cxn modelId="{5818D961-AFDA-4D1C-B1E8-FD3FF2E32F96}" type="presParOf" srcId="{DE00D0E0-1D12-41F7-B2F0-8C67F9E8BD72}" destId="{30E8C080-9915-4AF9-84B8-2655E57BA74F}" srcOrd="1" destOrd="0" presId="urn:microsoft.com/office/officeart/2005/8/layout/orgChart1"/>
    <dgm:cxn modelId="{CD51A22F-51C7-42F6-B22B-F20B299013A1}" type="presParOf" srcId="{04C51D04-E29B-485C-9327-5B388A8264A8}" destId="{7A56BD4B-B9AA-46FC-9F81-BB0DD9E18529}" srcOrd="1" destOrd="0" presId="urn:microsoft.com/office/officeart/2005/8/layout/orgChart1"/>
    <dgm:cxn modelId="{3DF9EE35-12BF-4D25-B657-BCF08DE6DCC7}" type="presParOf" srcId="{04C51D04-E29B-485C-9327-5B388A8264A8}" destId="{B7E578A3-2E31-48C6-9C63-6E33A2B8A56D}" srcOrd="2" destOrd="0" presId="urn:microsoft.com/office/officeart/2005/8/layout/orgChart1"/>
    <dgm:cxn modelId="{AA4C1663-B5D2-4417-B956-D9A80693D863}" type="presParOf" srcId="{2650F919-B698-4398-8756-5BFC114EEAB7}" destId="{0E19CD9F-6911-4368-8E87-3978A68E14C7}" srcOrd="2" destOrd="0" presId="urn:microsoft.com/office/officeart/2005/8/layout/orgChart1"/>
    <dgm:cxn modelId="{A07E267A-970D-46C4-B55B-4C4FDB67AFF9}" type="presParOf" srcId="{2650F919-B698-4398-8756-5BFC114EEAB7}" destId="{B5E1E676-32FF-40F0-8F70-039A88B4B556}" srcOrd="3" destOrd="0" presId="urn:microsoft.com/office/officeart/2005/8/layout/orgChart1"/>
    <dgm:cxn modelId="{5E158AB8-6B1A-4CC1-9043-A51F873252A7}" type="presParOf" srcId="{B5E1E676-32FF-40F0-8F70-039A88B4B556}" destId="{882497E4-BC9F-40EA-A988-A9605108043C}" srcOrd="0" destOrd="0" presId="urn:microsoft.com/office/officeart/2005/8/layout/orgChart1"/>
    <dgm:cxn modelId="{A98200C5-F8E2-4D84-8832-F1E04B5668A3}" type="presParOf" srcId="{882497E4-BC9F-40EA-A988-A9605108043C}" destId="{D20E8C80-8002-4F64-A994-C48ACC7351B7}" srcOrd="0" destOrd="0" presId="urn:microsoft.com/office/officeart/2005/8/layout/orgChart1"/>
    <dgm:cxn modelId="{BAF82F4B-8EEA-4037-A813-73A2DDA0CEE7}" type="presParOf" srcId="{882497E4-BC9F-40EA-A988-A9605108043C}" destId="{4B43CA1C-4153-4603-BCD2-D0A8C35716BD}" srcOrd="1" destOrd="0" presId="urn:microsoft.com/office/officeart/2005/8/layout/orgChart1"/>
    <dgm:cxn modelId="{95D2EC79-608C-4AB3-8D82-1BB5157BDCA8}" type="presParOf" srcId="{B5E1E676-32FF-40F0-8F70-039A88B4B556}" destId="{917A87A6-80E2-4D04-954F-0EC2BED70F21}" srcOrd="1" destOrd="0" presId="urn:microsoft.com/office/officeart/2005/8/layout/orgChart1"/>
    <dgm:cxn modelId="{E26C504A-6338-4E7E-80E7-95297F431F48}" type="presParOf" srcId="{B5E1E676-32FF-40F0-8F70-039A88B4B556}" destId="{19244F79-3492-468F-B1D5-FDA25FB84FAD}" srcOrd="2" destOrd="0" presId="urn:microsoft.com/office/officeart/2005/8/layout/orgChart1"/>
    <dgm:cxn modelId="{E52C1D8B-20A8-486D-9B26-8361E0D75DCE}" type="presParOf" srcId="{2650F919-B698-4398-8756-5BFC114EEAB7}" destId="{BD1B11CE-E15C-43BD-BA2B-4F04D3BD46B7}" srcOrd="4" destOrd="0" presId="urn:microsoft.com/office/officeart/2005/8/layout/orgChart1"/>
    <dgm:cxn modelId="{AE89422E-6203-4276-9A57-E74543CD8D76}" type="presParOf" srcId="{2650F919-B698-4398-8756-5BFC114EEAB7}" destId="{FD50E87E-9A77-4DDE-959A-8517CFB29C7A}" srcOrd="5" destOrd="0" presId="urn:microsoft.com/office/officeart/2005/8/layout/orgChart1"/>
    <dgm:cxn modelId="{70F886BA-89C5-48D3-95FB-D164F520B6FD}" type="presParOf" srcId="{FD50E87E-9A77-4DDE-959A-8517CFB29C7A}" destId="{B3E69779-157F-45F3-BDA2-29AEB1037E06}" srcOrd="0" destOrd="0" presId="urn:microsoft.com/office/officeart/2005/8/layout/orgChart1"/>
    <dgm:cxn modelId="{338E7E2E-651B-475A-9ECE-F75F378A871B}" type="presParOf" srcId="{B3E69779-157F-45F3-BDA2-29AEB1037E06}" destId="{2AEE71DF-E95C-4440-9F59-B97966C9177D}" srcOrd="0" destOrd="0" presId="urn:microsoft.com/office/officeart/2005/8/layout/orgChart1"/>
    <dgm:cxn modelId="{76B33229-93F7-41DE-B6E6-E3CB2101FCB8}" type="presParOf" srcId="{B3E69779-157F-45F3-BDA2-29AEB1037E06}" destId="{4FBABD85-F51E-4FDB-B0AC-3F95ABBF010F}" srcOrd="1" destOrd="0" presId="urn:microsoft.com/office/officeart/2005/8/layout/orgChart1"/>
    <dgm:cxn modelId="{62B623A7-3DC0-4E54-AB13-2374E12D3C57}" type="presParOf" srcId="{FD50E87E-9A77-4DDE-959A-8517CFB29C7A}" destId="{410B9C14-87AC-400E-96C6-FAA11E0BB989}" srcOrd="1" destOrd="0" presId="urn:microsoft.com/office/officeart/2005/8/layout/orgChart1"/>
    <dgm:cxn modelId="{DFC4A8BA-81BE-4788-A94A-772396EFD8D5}" type="presParOf" srcId="{FD50E87E-9A77-4DDE-959A-8517CFB29C7A}" destId="{B8C3E146-0B28-443B-A6A7-FB77C27F03E2}" srcOrd="2" destOrd="0" presId="urn:microsoft.com/office/officeart/2005/8/layout/orgChart1"/>
    <dgm:cxn modelId="{70C7A2F3-5DD5-4340-9932-5A1A8E6E9E69}" type="presParOf" srcId="{2650F919-B698-4398-8756-5BFC114EEAB7}" destId="{74F2AB57-0344-405D-9357-F4B3B3785AA8}" srcOrd="6" destOrd="0" presId="urn:microsoft.com/office/officeart/2005/8/layout/orgChart1"/>
    <dgm:cxn modelId="{87EC4217-9A0E-4160-87CA-FC36414753FE}" type="presParOf" srcId="{2650F919-B698-4398-8756-5BFC114EEAB7}" destId="{AF74CFD4-9A2E-4022-BC3E-AD5179D66E0B}" srcOrd="7" destOrd="0" presId="urn:microsoft.com/office/officeart/2005/8/layout/orgChart1"/>
    <dgm:cxn modelId="{A17A3825-1062-4BFF-AF0D-86256142EEA6}" type="presParOf" srcId="{AF74CFD4-9A2E-4022-BC3E-AD5179D66E0B}" destId="{CE6F1DBE-0612-40DA-87FF-E9BB40ED6D2C}" srcOrd="0" destOrd="0" presId="urn:microsoft.com/office/officeart/2005/8/layout/orgChart1"/>
    <dgm:cxn modelId="{B85A517C-787A-4890-A042-6F2CD7E19635}" type="presParOf" srcId="{CE6F1DBE-0612-40DA-87FF-E9BB40ED6D2C}" destId="{5285E1B9-2061-4F1C-B718-C298025F6EA9}" srcOrd="0" destOrd="0" presId="urn:microsoft.com/office/officeart/2005/8/layout/orgChart1"/>
    <dgm:cxn modelId="{31A07892-0FFF-460D-A0C9-7EBD1E9C7196}" type="presParOf" srcId="{CE6F1DBE-0612-40DA-87FF-E9BB40ED6D2C}" destId="{A9C3EBFB-3FDB-4AC3-9ED6-C27AC60A60B9}" srcOrd="1" destOrd="0" presId="urn:microsoft.com/office/officeart/2005/8/layout/orgChart1"/>
    <dgm:cxn modelId="{02A12F02-7C95-45F1-B924-544139578803}" type="presParOf" srcId="{AF74CFD4-9A2E-4022-BC3E-AD5179D66E0B}" destId="{A426C953-BA79-47B2-B377-72EA2341A72D}" srcOrd="1" destOrd="0" presId="urn:microsoft.com/office/officeart/2005/8/layout/orgChart1"/>
    <dgm:cxn modelId="{27B1B67B-1163-4D8C-B2C6-8F76CADB1579}" type="presParOf" srcId="{AF74CFD4-9A2E-4022-BC3E-AD5179D66E0B}" destId="{964042BB-EAC4-49CB-8C4B-BCFDDE18E943}" srcOrd="2" destOrd="0" presId="urn:microsoft.com/office/officeart/2005/8/layout/orgChart1"/>
    <dgm:cxn modelId="{763575A1-409C-4A74-8A5D-A2FA97C59C5B}" type="presParOf" srcId="{2650F919-B698-4398-8756-5BFC114EEAB7}" destId="{9A7357AC-4D68-48D9-9476-ED4DB326E206}" srcOrd="8" destOrd="0" presId="urn:microsoft.com/office/officeart/2005/8/layout/orgChart1"/>
    <dgm:cxn modelId="{75A7F4EE-326C-4DAB-8011-99DB4C25B841}" type="presParOf" srcId="{2650F919-B698-4398-8756-5BFC114EEAB7}" destId="{C2C98077-4A62-4C68-909A-D024366AD915}" srcOrd="9" destOrd="0" presId="urn:microsoft.com/office/officeart/2005/8/layout/orgChart1"/>
    <dgm:cxn modelId="{FDA5E4F4-BBF2-4AEC-A557-551FC66ABB07}" type="presParOf" srcId="{C2C98077-4A62-4C68-909A-D024366AD915}" destId="{A6561900-C8EA-4EB5-ABC9-EEA32865B621}" srcOrd="0" destOrd="0" presId="urn:microsoft.com/office/officeart/2005/8/layout/orgChart1"/>
    <dgm:cxn modelId="{4D86416B-3F85-4DA1-A636-880FC9A1FD94}" type="presParOf" srcId="{A6561900-C8EA-4EB5-ABC9-EEA32865B621}" destId="{29E42CDD-D152-4976-98F3-4BF67DAFDC0C}" srcOrd="0" destOrd="0" presId="urn:microsoft.com/office/officeart/2005/8/layout/orgChart1"/>
    <dgm:cxn modelId="{9AB83B29-0DB9-4433-9AB5-2658A7071E01}" type="presParOf" srcId="{A6561900-C8EA-4EB5-ABC9-EEA32865B621}" destId="{A317F4E0-25D1-4952-973E-97F9B95BCD29}" srcOrd="1" destOrd="0" presId="urn:microsoft.com/office/officeart/2005/8/layout/orgChart1"/>
    <dgm:cxn modelId="{0518C471-58C5-4FAC-8E4F-024159CCF890}" type="presParOf" srcId="{C2C98077-4A62-4C68-909A-D024366AD915}" destId="{EFB8BAE7-7F62-4BA9-BB7F-3D9CF26E832B}" srcOrd="1" destOrd="0" presId="urn:microsoft.com/office/officeart/2005/8/layout/orgChart1"/>
    <dgm:cxn modelId="{AA14B5E1-9BB5-4DB9-BCDE-065C51A9922E}" type="presParOf" srcId="{C2C98077-4A62-4C68-909A-D024366AD915}" destId="{1A444E9E-668A-4AE7-A6E5-1270D3E3BDDC}" srcOrd="2" destOrd="0" presId="urn:microsoft.com/office/officeart/2005/8/layout/orgChart1"/>
    <dgm:cxn modelId="{53EA33CE-F87A-42C6-9F8C-AB85C58AC0CA}" type="presParOf" srcId="{2650F919-B698-4398-8756-5BFC114EEAB7}" destId="{208ABA70-CA8C-46EB-B1D7-313A227820E0}" srcOrd="10" destOrd="0" presId="urn:microsoft.com/office/officeart/2005/8/layout/orgChart1"/>
    <dgm:cxn modelId="{C3E9CD3E-EC4B-4D9B-B0CB-E65DD10D8D06}" type="presParOf" srcId="{2650F919-B698-4398-8756-5BFC114EEAB7}" destId="{8A3139DD-40DC-48C6-BCA2-53AEB75446F8}" srcOrd="11" destOrd="0" presId="urn:microsoft.com/office/officeart/2005/8/layout/orgChart1"/>
    <dgm:cxn modelId="{94C06BC6-8B6B-4CA7-8490-9A040BF6FF56}" type="presParOf" srcId="{8A3139DD-40DC-48C6-BCA2-53AEB75446F8}" destId="{F2D752BE-3CAD-4738-A5F9-A0C80918577E}" srcOrd="0" destOrd="0" presId="urn:microsoft.com/office/officeart/2005/8/layout/orgChart1"/>
    <dgm:cxn modelId="{C11B23A1-B09E-40C4-A0CA-97A514DA56ED}" type="presParOf" srcId="{F2D752BE-3CAD-4738-A5F9-A0C80918577E}" destId="{A659F476-D7FB-4F79-8012-4C3550B10843}" srcOrd="0" destOrd="0" presId="urn:microsoft.com/office/officeart/2005/8/layout/orgChart1"/>
    <dgm:cxn modelId="{F1656C1A-652D-4B4F-812E-B1ADB5F20527}" type="presParOf" srcId="{F2D752BE-3CAD-4738-A5F9-A0C80918577E}" destId="{FF3617A2-451F-4D05-9CFE-72463DAF244E}" srcOrd="1" destOrd="0" presId="urn:microsoft.com/office/officeart/2005/8/layout/orgChart1"/>
    <dgm:cxn modelId="{0F4CD780-7DD8-42F5-AB43-6290D3AF18AD}" type="presParOf" srcId="{8A3139DD-40DC-48C6-BCA2-53AEB75446F8}" destId="{417641B8-C8B6-4243-A95F-3A3D9632BBB6}" srcOrd="1" destOrd="0" presId="urn:microsoft.com/office/officeart/2005/8/layout/orgChart1"/>
    <dgm:cxn modelId="{99749EF3-28E1-45B4-8F60-8E2AE9130923}" type="presParOf" srcId="{8A3139DD-40DC-48C6-BCA2-53AEB75446F8}" destId="{DF2D005A-7E0C-4103-A553-F3DF029C3E44}" srcOrd="2" destOrd="0" presId="urn:microsoft.com/office/officeart/2005/8/layout/orgChart1"/>
    <dgm:cxn modelId="{A16CFCC5-C057-40AA-BF87-36DCB587B857}" type="presParOf" srcId="{2650F919-B698-4398-8756-5BFC114EEAB7}" destId="{588C24E1-1CCB-4E1C-A77D-89460B882D1A}" srcOrd="12" destOrd="0" presId="urn:microsoft.com/office/officeart/2005/8/layout/orgChart1"/>
    <dgm:cxn modelId="{AFC09CCD-EA7B-4724-99F5-83D624C2F4F3}" type="presParOf" srcId="{2650F919-B698-4398-8756-5BFC114EEAB7}" destId="{D2B2865F-C264-485D-91B4-087344C93C87}" srcOrd="13" destOrd="0" presId="urn:microsoft.com/office/officeart/2005/8/layout/orgChart1"/>
    <dgm:cxn modelId="{66A528DD-83B0-43AD-B9AE-D04584545E90}" type="presParOf" srcId="{D2B2865F-C264-485D-91B4-087344C93C87}" destId="{A2C183FF-DA1C-43F2-A388-D0DC42E8F57A}" srcOrd="0" destOrd="0" presId="urn:microsoft.com/office/officeart/2005/8/layout/orgChart1"/>
    <dgm:cxn modelId="{0A1C6416-AC7D-40A2-9A7C-4B924978721F}" type="presParOf" srcId="{A2C183FF-DA1C-43F2-A388-D0DC42E8F57A}" destId="{B4589742-8037-475D-89D9-82D0C9A8EBE6}" srcOrd="0" destOrd="0" presId="urn:microsoft.com/office/officeart/2005/8/layout/orgChart1"/>
    <dgm:cxn modelId="{AB631146-8365-4180-83BB-4E9D7AA1DD64}" type="presParOf" srcId="{A2C183FF-DA1C-43F2-A388-D0DC42E8F57A}" destId="{CDC44F2A-B0BB-4860-A4E3-202D03ACEEA6}" srcOrd="1" destOrd="0" presId="urn:microsoft.com/office/officeart/2005/8/layout/orgChart1"/>
    <dgm:cxn modelId="{04627408-E8CC-4F5F-9E70-B340EA942535}" type="presParOf" srcId="{D2B2865F-C264-485D-91B4-087344C93C87}" destId="{35849930-41FB-4702-931F-3F32261B65B5}" srcOrd="1" destOrd="0" presId="urn:microsoft.com/office/officeart/2005/8/layout/orgChart1"/>
    <dgm:cxn modelId="{9BB4B0F4-AB8F-4768-A94E-26AA9BD9FA0E}" type="presParOf" srcId="{D2B2865F-C264-485D-91B4-087344C93C87}" destId="{638A87F5-AEDA-4937-8E71-5C56EC7358B8}" srcOrd="2" destOrd="0" presId="urn:microsoft.com/office/officeart/2005/8/layout/orgChart1"/>
    <dgm:cxn modelId="{AC97B417-6DFE-4EE6-8413-6365567133CD}" type="presParOf" srcId="{E0096A10-967C-4637-83D3-1CE44067C780}" destId="{A44057EB-2D40-4035-BDF8-F342B192AFAE}" srcOrd="2" destOrd="0" presId="urn:microsoft.com/office/officeart/2005/8/layout/orgChart1"/>
    <dgm:cxn modelId="{83792878-7669-4BD2-98B9-144369A7E670}" type="presParOf" srcId="{33B08DF7-94BA-4BE5-8B3D-07D80A8BA9A2}" destId="{2348C605-9F04-486B-B268-AAB9E1D8CA9C}" srcOrd="8" destOrd="0" presId="urn:microsoft.com/office/officeart/2005/8/layout/orgChart1"/>
    <dgm:cxn modelId="{4A4319A8-C445-49DE-8CAB-E4CFA7D6F0E4}" type="presParOf" srcId="{33B08DF7-94BA-4BE5-8B3D-07D80A8BA9A2}" destId="{816FDE66-B4BF-434A-AFE9-41F7A86FCBB3}" srcOrd="9" destOrd="0" presId="urn:microsoft.com/office/officeart/2005/8/layout/orgChart1"/>
    <dgm:cxn modelId="{073EAFCC-D501-4FB6-9E61-061669D16E5B}" type="presParOf" srcId="{816FDE66-B4BF-434A-AFE9-41F7A86FCBB3}" destId="{2CC4C77E-2044-4211-B5B4-0F1B3F58E78C}" srcOrd="0" destOrd="0" presId="urn:microsoft.com/office/officeart/2005/8/layout/orgChart1"/>
    <dgm:cxn modelId="{28054EB5-5A82-4C6B-A526-655FBB787616}" type="presParOf" srcId="{2CC4C77E-2044-4211-B5B4-0F1B3F58E78C}" destId="{6986A976-187F-4711-88B2-F50EE62ED995}" srcOrd="0" destOrd="0" presId="urn:microsoft.com/office/officeart/2005/8/layout/orgChart1"/>
    <dgm:cxn modelId="{E1E6FD19-1C82-4EEC-8DC1-3E47145EED14}" type="presParOf" srcId="{2CC4C77E-2044-4211-B5B4-0F1B3F58E78C}" destId="{F14A968B-DBAA-4F1D-849F-8AB9B5763350}" srcOrd="1" destOrd="0" presId="urn:microsoft.com/office/officeart/2005/8/layout/orgChart1"/>
    <dgm:cxn modelId="{DADB889B-608E-41F0-9A5F-77D71CB99C34}" type="presParOf" srcId="{816FDE66-B4BF-434A-AFE9-41F7A86FCBB3}" destId="{46DC0401-1144-4D47-A0A6-939D3D87E482}" srcOrd="1" destOrd="0" presId="urn:microsoft.com/office/officeart/2005/8/layout/orgChart1"/>
    <dgm:cxn modelId="{65D94093-D3C6-4B1E-821B-F5F5310E0899}" type="presParOf" srcId="{46DC0401-1144-4D47-A0A6-939D3D87E482}" destId="{3A32106C-1372-40BF-9A07-E5E52EC4D762}" srcOrd="0" destOrd="0" presId="urn:microsoft.com/office/officeart/2005/8/layout/orgChart1"/>
    <dgm:cxn modelId="{8E6A5833-716F-4450-9152-4EA5982D29DE}" type="presParOf" srcId="{46DC0401-1144-4D47-A0A6-939D3D87E482}" destId="{9538D39C-91F8-474B-9327-F158E0BAEFE4}" srcOrd="1" destOrd="0" presId="urn:microsoft.com/office/officeart/2005/8/layout/orgChart1"/>
    <dgm:cxn modelId="{763D0971-58B6-4BDE-822B-FD80EF19FE22}" type="presParOf" srcId="{9538D39C-91F8-474B-9327-F158E0BAEFE4}" destId="{AD8B5899-007A-4769-8463-723D61477B2A}" srcOrd="0" destOrd="0" presId="urn:microsoft.com/office/officeart/2005/8/layout/orgChart1"/>
    <dgm:cxn modelId="{4A49A6E9-28C6-444E-9463-8AF3CA4EE73F}" type="presParOf" srcId="{AD8B5899-007A-4769-8463-723D61477B2A}" destId="{64DD5B6B-F960-4EA3-8B26-6B89AFD0ACD4}" srcOrd="0" destOrd="0" presId="urn:microsoft.com/office/officeart/2005/8/layout/orgChart1"/>
    <dgm:cxn modelId="{5E351390-3A2A-4ED5-983B-8ECA1516B4D1}" type="presParOf" srcId="{AD8B5899-007A-4769-8463-723D61477B2A}" destId="{503136B5-72D4-4ED3-B2ED-46963475175D}" srcOrd="1" destOrd="0" presId="urn:microsoft.com/office/officeart/2005/8/layout/orgChart1"/>
    <dgm:cxn modelId="{70FA7EF9-E443-4100-95F3-9C1D4A33A977}" type="presParOf" srcId="{9538D39C-91F8-474B-9327-F158E0BAEFE4}" destId="{32588FF0-DA73-42E3-BDE0-557B5B11B892}" srcOrd="1" destOrd="0" presId="urn:microsoft.com/office/officeart/2005/8/layout/orgChart1"/>
    <dgm:cxn modelId="{335FABE2-2A52-4BFF-8C58-5D27B08B6B65}" type="presParOf" srcId="{9538D39C-91F8-474B-9327-F158E0BAEFE4}" destId="{78C0ACE7-77C8-4259-94D7-3BBB79A34E1F}" srcOrd="2" destOrd="0" presId="urn:microsoft.com/office/officeart/2005/8/layout/orgChart1"/>
    <dgm:cxn modelId="{E12C0BFF-20BB-4F40-BD3E-62A9AE27AB3F}" type="presParOf" srcId="{816FDE66-B4BF-434A-AFE9-41F7A86FCBB3}" destId="{77DA16CF-0F05-42F7-9CAA-00CDD025FF6A}" srcOrd="2" destOrd="0" presId="urn:microsoft.com/office/officeart/2005/8/layout/orgChart1"/>
    <dgm:cxn modelId="{FCDFDAE5-CA18-4560-9496-079EB912F90E}" type="presParOf" srcId="{185BE7F4-20B5-46D8-A30B-91BA39D0719C}" destId="{B6EB25C8-7795-48D7-9C15-6FCD125CFE24}" srcOrd="2" destOrd="0" presId="urn:microsoft.com/office/officeart/2005/8/layout/orgChart1"/>
    <dgm:cxn modelId="{A2F3C149-D0C8-4800-B2CC-9A14FBFEBCC0}" type="presParOf" srcId="{D3BBF564-CC7A-46BB-A771-A23BEC1B490D}" destId="{E87CF47C-5FA0-4A7B-B576-5E8AC8C38A4B}" srcOrd="2" destOrd="0" presId="urn:microsoft.com/office/officeart/2005/8/layout/orgChart1"/>
    <dgm:cxn modelId="{51B45185-84D5-48C0-B8B5-798B77F42A14}" type="presParOf" srcId="{D3BBF564-CC7A-46BB-A771-A23BEC1B490D}" destId="{19BF5A93-821F-42C4-9205-33A8FC021CB2}" srcOrd="3" destOrd="0" presId="urn:microsoft.com/office/officeart/2005/8/layout/orgChart1"/>
    <dgm:cxn modelId="{98363AD7-266A-4CB1-B663-C10E756BCD00}" type="presParOf" srcId="{19BF5A93-821F-42C4-9205-33A8FC021CB2}" destId="{67FE7307-F1BD-48CA-BDCB-7752BA911A48}" srcOrd="0" destOrd="0" presId="urn:microsoft.com/office/officeart/2005/8/layout/orgChart1"/>
    <dgm:cxn modelId="{D7B95880-0D47-44CF-9DE9-FD8B5335C8DF}" type="presParOf" srcId="{67FE7307-F1BD-48CA-BDCB-7752BA911A48}" destId="{917D30E7-2A08-4A8E-94E1-B1A2D5824AD2}" srcOrd="0" destOrd="0" presId="urn:microsoft.com/office/officeart/2005/8/layout/orgChart1"/>
    <dgm:cxn modelId="{72DAB1F8-0A4B-49B1-989D-2A75C0911959}" type="presParOf" srcId="{67FE7307-F1BD-48CA-BDCB-7752BA911A48}" destId="{6DDB0E83-03FF-4A45-8C95-49216037E790}" srcOrd="1" destOrd="0" presId="urn:microsoft.com/office/officeart/2005/8/layout/orgChart1"/>
    <dgm:cxn modelId="{3111210D-8CFF-4C55-812A-B7C4D13B2374}" type="presParOf" srcId="{19BF5A93-821F-42C4-9205-33A8FC021CB2}" destId="{23E65CB1-853B-4D4D-8117-5AB0B349342B}" srcOrd="1" destOrd="0" presId="urn:microsoft.com/office/officeart/2005/8/layout/orgChart1"/>
    <dgm:cxn modelId="{9F332547-4E06-42C2-8CC5-F3A2794E071D}" type="presParOf" srcId="{23E65CB1-853B-4D4D-8117-5AB0B349342B}" destId="{D40A58A6-2D3E-4909-BDF4-BB1C3520B243}" srcOrd="0" destOrd="0" presId="urn:microsoft.com/office/officeart/2005/8/layout/orgChart1"/>
    <dgm:cxn modelId="{1BA01E3D-970A-44BD-AE96-FA31515A3591}" type="presParOf" srcId="{23E65CB1-853B-4D4D-8117-5AB0B349342B}" destId="{B37BBEA0-F354-4807-BE69-70C6E2BAABF3}" srcOrd="1" destOrd="0" presId="urn:microsoft.com/office/officeart/2005/8/layout/orgChart1"/>
    <dgm:cxn modelId="{E447A2AA-F02F-4973-9FDD-B85A495E76B9}" type="presParOf" srcId="{B37BBEA0-F354-4807-BE69-70C6E2BAABF3}" destId="{CEBD4468-5B46-4D9D-9508-120F8DC00B0A}" srcOrd="0" destOrd="0" presId="urn:microsoft.com/office/officeart/2005/8/layout/orgChart1"/>
    <dgm:cxn modelId="{CE6B2C24-A623-417E-B854-3F35F0638FD3}" type="presParOf" srcId="{CEBD4468-5B46-4D9D-9508-120F8DC00B0A}" destId="{C43E5376-92A5-4B36-A5B8-A7C75880897A}" srcOrd="0" destOrd="0" presId="urn:microsoft.com/office/officeart/2005/8/layout/orgChart1"/>
    <dgm:cxn modelId="{ABBAB385-9D9D-4B4C-A673-72F855F9D202}" type="presParOf" srcId="{CEBD4468-5B46-4D9D-9508-120F8DC00B0A}" destId="{F1289551-F28D-413A-BD90-540226FA3FAC}" srcOrd="1" destOrd="0" presId="urn:microsoft.com/office/officeart/2005/8/layout/orgChart1"/>
    <dgm:cxn modelId="{FA0EE95F-33E8-4586-8046-08456A022CE9}" type="presParOf" srcId="{B37BBEA0-F354-4807-BE69-70C6E2BAABF3}" destId="{B1B72E49-3324-43B9-97C1-67BACE95E7F4}" srcOrd="1" destOrd="0" presId="urn:microsoft.com/office/officeart/2005/8/layout/orgChart1"/>
    <dgm:cxn modelId="{758D05C1-F222-40E8-8A2F-E6A46C7C448E}" type="presParOf" srcId="{B1B72E49-3324-43B9-97C1-67BACE95E7F4}" destId="{F9E73BD3-0884-4132-9A19-BC4E9050039F}" srcOrd="0" destOrd="0" presId="urn:microsoft.com/office/officeart/2005/8/layout/orgChart1"/>
    <dgm:cxn modelId="{F1423C6A-6E74-4CAF-9611-F2A6A1D3E8CB}" type="presParOf" srcId="{B1B72E49-3324-43B9-97C1-67BACE95E7F4}" destId="{65D1097A-D0E1-4CDF-B00A-9169A8FFF965}" srcOrd="1" destOrd="0" presId="urn:microsoft.com/office/officeart/2005/8/layout/orgChart1"/>
    <dgm:cxn modelId="{160D1EF8-751D-4C77-8D8B-FD0F30640D25}" type="presParOf" srcId="{65D1097A-D0E1-4CDF-B00A-9169A8FFF965}" destId="{23E260AF-4144-4549-BBD4-161B540DD9B0}" srcOrd="0" destOrd="0" presId="urn:microsoft.com/office/officeart/2005/8/layout/orgChart1"/>
    <dgm:cxn modelId="{DD209689-A870-4338-B425-AA9273CA7324}" type="presParOf" srcId="{23E260AF-4144-4549-BBD4-161B540DD9B0}" destId="{10352635-7493-42E8-84D2-10319DB9748E}" srcOrd="0" destOrd="0" presId="urn:microsoft.com/office/officeart/2005/8/layout/orgChart1"/>
    <dgm:cxn modelId="{754C707D-97B4-4981-87E7-1480647729DF}" type="presParOf" srcId="{23E260AF-4144-4549-BBD4-161B540DD9B0}" destId="{12E8C4CA-AE0C-443C-A17F-B68B7E95A69A}" srcOrd="1" destOrd="0" presId="urn:microsoft.com/office/officeart/2005/8/layout/orgChart1"/>
    <dgm:cxn modelId="{DB6E8BC4-FA80-457F-934A-5313264EAE82}" type="presParOf" srcId="{65D1097A-D0E1-4CDF-B00A-9169A8FFF965}" destId="{2795D59B-C160-46DE-8AF3-925EA2C8DEA0}" srcOrd="1" destOrd="0" presId="urn:microsoft.com/office/officeart/2005/8/layout/orgChart1"/>
    <dgm:cxn modelId="{4E33D9C3-B909-4506-8273-CA9BF55E3739}" type="presParOf" srcId="{65D1097A-D0E1-4CDF-B00A-9169A8FFF965}" destId="{24E109FD-3E9A-4245-AA7E-672A44610646}" srcOrd="2" destOrd="0" presId="urn:microsoft.com/office/officeart/2005/8/layout/orgChart1"/>
    <dgm:cxn modelId="{DDA77E08-D8D9-4C91-BE4A-03D434AEF1EB}" type="presParOf" srcId="{B1B72E49-3324-43B9-97C1-67BACE95E7F4}" destId="{0E71D1C3-0AC5-4B57-B174-BF41DBECCDB0}" srcOrd="2" destOrd="0" presId="urn:microsoft.com/office/officeart/2005/8/layout/orgChart1"/>
    <dgm:cxn modelId="{96554602-A6FF-4F34-B83C-F9D590E2F9D9}" type="presParOf" srcId="{B1B72E49-3324-43B9-97C1-67BACE95E7F4}" destId="{60343837-F5F7-4731-BFF3-4107E63F45EB}" srcOrd="3" destOrd="0" presId="urn:microsoft.com/office/officeart/2005/8/layout/orgChart1"/>
    <dgm:cxn modelId="{B49C9D49-C355-49C2-9748-E7C06D1A88C0}" type="presParOf" srcId="{60343837-F5F7-4731-BFF3-4107E63F45EB}" destId="{A8671DBE-4B67-4EA1-BFE3-62E483EB2806}" srcOrd="0" destOrd="0" presId="urn:microsoft.com/office/officeart/2005/8/layout/orgChart1"/>
    <dgm:cxn modelId="{F41B1056-8A4A-47F2-9298-218C27DF7C4A}" type="presParOf" srcId="{A8671DBE-4B67-4EA1-BFE3-62E483EB2806}" destId="{D19FB5B6-8679-4758-A9CE-F5800584984B}" srcOrd="0" destOrd="0" presId="urn:microsoft.com/office/officeart/2005/8/layout/orgChart1"/>
    <dgm:cxn modelId="{3504BDA9-10D3-42A3-AAB9-521614CD209D}" type="presParOf" srcId="{A8671DBE-4B67-4EA1-BFE3-62E483EB2806}" destId="{2B657B94-D2F8-4077-A565-E3F7748E56A6}" srcOrd="1" destOrd="0" presId="urn:microsoft.com/office/officeart/2005/8/layout/orgChart1"/>
    <dgm:cxn modelId="{5FCBAF08-296C-497F-B915-22BFE63582A8}" type="presParOf" srcId="{60343837-F5F7-4731-BFF3-4107E63F45EB}" destId="{34ACFF95-BCC3-4A2E-AC20-33457682F848}" srcOrd="1" destOrd="0" presId="urn:microsoft.com/office/officeart/2005/8/layout/orgChart1"/>
    <dgm:cxn modelId="{ACF17AE5-E12B-466D-8689-A30877599EB4}" type="presParOf" srcId="{60343837-F5F7-4731-BFF3-4107E63F45EB}" destId="{15A5C983-C4B3-45C0-A30B-8D8F818B0B23}" srcOrd="2" destOrd="0" presId="urn:microsoft.com/office/officeart/2005/8/layout/orgChart1"/>
    <dgm:cxn modelId="{1DE31368-FABB-4515-97F1-96B22A686076}" type="presParOf" srcId="{B1B72E49-3324-43B9-97C1-67BACE95E7F4}" destId="{7FC1EFA1-48BB-4AE8-8688-C7FD87A532F2}" srcOrd="4" destOrd="0" presId="urn:microsoft.com/office/officeart/2005/8/layout/orgChart1"/>
    <dgm:cxn modelId="{44EB77E4-A0B1-4F5C-A513-EEF0168F8451}" type="presParOf" srcId="{B1B72E49-3324-43B9-97C1-67BACE95E7F4}" destId="{A4FCE074-5A3A-4C18-A456-0649740E841F}" srcOrd="5" destOrd="0" presId="urn:microsoft.com/office/officeart/2005/8/layout/orgChart1"/>
    <dgm:cxn modelId="{BC9A88A9-D734-4DA2-8509-BB4223A10CDA}" type="presParOf" srcId="{A4FCE074-5A3A-4C18-A456-0649740E841F}" destId="{C6146977-5CA5-4FED-A4C2-760981257E09}" srcOrd="0" destOrd="0" presId="urn:microsoft.com/office/officeart/2005/8/layout/orgChart1"/>
    <dgm:cxn modelId="{DAE87A2F-F774-41D8-817F-70E893DFF45A}" type="presParOf" srcId="{C6146977-5CA5-4FED-A4C2-760981257E09}" destId="{91CEFFDE-9458-4F77-8413-45A9BEDB2287}" srcOrd="0" destOrd="0" presId="urn:microsoft.com/office/officeart/2005/8/layout/orgChart1"/>
    <dgm:cxn modelId="{0D511707-6A4E-46E7-822C-29703E9598CB}" type="presParOf" srcId="{C6146977-5CA5-4FED-A4C2-760981257E09}" destId="{F1D3DCD9-8DAA-4B53-9AD7-06F11C24FD95}" srcOrd="1" destOrd="0" presId="urn:microsoft.com/office/officeart/2005/8/layout/orgChart1"/>
    <dgm:cxn modelId="{7862B7D0-AF69-411A-B9E0-295A24CD8009}" type="presParOf" srcId="{A4FCE074-5A3A-4C18-A456-0649740E841F}" destId="{4710A6D3-2D17-44CD-80C0-016D31FB22B1}" srcOrd="1" destOrd="0" presId="urn:microsoft.com/office/officeart/2005/8/layout/orgChart1"/>
    <dgm:cxn modelId="{09B2071B-E424-4841-A7F5-B0B0C717CD03}" type="presParOf" srcId="{A4FCE074-5A3A-4C18-A456-0649740E841F}" destId="{D7195A57-6C52-4BC2-84F2-FEDE8881FD7F}" srcOrd="2" destOrd="0" presId="urn:microsoft.com/office/officeart/2005/8/layout/orgChart1"/>
    <dgm:cxn modelId="{EA3586E5-E425-4A64-AAF8-A86C3A7EA8D7}" type="presParOf" srcId="{B37BBEA0-F354-4807-BE69-70C6E2BAABF3}" destId="{0996205A-6E46-472B-AA5A-FCEFA1509A14}" srcOrd="2" destOrd="0" presId="urn:microsoft.com/office/officeart/2005/8/layout/orgChart1"/>
    <dgm:cxn modelId="{5B7A26E5-3483-4379-B225-501F6F53C9DA}" type="presParOf" srcId="{23E65CB1-853B-4D4D-8117-5AB0B349342B}" destId="{DB8A75C3-6799-478C-980B-C083AAAFB1B5}" srcOrd="2" destOrd="0" presId="urn:microsoft.com/office/officeart/2005/8/layout/orgChart1"/>
    <dgm:cxn modelId="{1C1CA884-E51E-4398-A6D3-12458DB58887}" type="presParOf" srcId="{23E65CB1-853B-4D4D-8117-5AB0B349342B}" destId="{2AF346CC-B685-4F1E-823E-9F7DFCBD9F3B}" srcOrd="3" destOrd="0" presId="urn:microsoft.com/office/officeart/2005/8/layout/orgChart1"/>
    <dgm:cxn modelId="{4ED9E528-A5B5-42EA-B2E1-AA699B705114}" type="presParOf" srcId="{2AF346CC-B685-4F1E-823E-9F7DFCBD9F3B}" destId="{220B6801-AF94-4A17-881D-8236ABD5AB9C}" srcOrd="0" destOrd="0" presId="urn:microsoft.com/office/officeart/2005/8/layout/orgChart1"/>
    <dgm:cxn modelId="{DCE00935-D628-4FBC-8758-006B45D90943}" type="presParOf" srcId="{220B6801-AF94-4A17-881D-8236ABD5AB9C}" destId="{67E853B5-1B89-45EF-B9BA-4713332199A9}" srcOrd="0" destOrd="0" presId="urn:microsoft.com/office/officeart/2005/8/layout/orgChart1"/>
    <dgm:cxn modelId="{F99C3941-144D-4166-ADC9-05C9F1537506}" type="presParOf" srcId="{220B6801-AF94-4A17-881D-8236ABD5AB9C}" destId="{FE32349B-8051-46D7-AEF6-C22BA7CE44BB}" srcOrd="1" destOrd="0" presId="urn:microsoft.com/office/officeart/2005/8/layout/orgChart1"/>
    <dgm:cxn modelId="{0AA4E0C0-4480-4905-998C-4A70200905F1}" type="presParOf" srcId="{2AF346CC-B685-4F1E-823E-9F7DFCBD9F3B}" destId="{E4B3BF02-F99A-4990-8FA7-D2AEE9237B50}" srcOrd="1" destOrd="0" presId="urn:microsoft.com/office/officeart/2005/8/layout/orgChart1"/>
    <dgm:cxn modelId="{79BA7C7D-77C8-4A2B-A335-14FDCCD7DC80}" type="presParOf" srcId="{E4B3BF02-F99A-4990-8FA7-D2AEE9237B50}" destId="{332E4EA5-22BA-4B58-A797-A86E63807072}" srcOrd="0" destOrd="0" presId="urn:microsoft.com/office/officeart/2005/8/layout/orgChart1"/>
    <dgm:cxn modelId="{0DF7A9CB-2243-491F-8CC6-8706263F8495}" type="presParOf" srcId="{E4B3BF02-F99A-4990-8FA7-D2AEE9237B50}" destId="{55E86817-D361-4544-97C2-47670B6AEFBD}" srcOrd="1" destOrd="0" presId="urn:microsoft.com/office/officeart/2005/8/layout/orgChart1"/>
    <dgm:cxn modelId="{ADB96A58-77A0-4ACA-8779-E09604ACD06F}" type="presParOf" srcId="{55E86817-D361-4544-97C2-47670B6AEFBD}" destId="{185059EB-5BEF-4EA4-BF6E-8BE191BED4A3}" srcOrd="0" destOrd="0" presId="urn:microsoft.com/office/officeart/2005/8/layout/orgChart1"/>
    <dgm:cxn modelId="{E4159FCC-9FD8-4074-BE79-368A2A1260BF}" type="presParOf" srcId="{185059EB-5BEF-4EA4-BF6E-8BE191BED4A3}" destId="{BEBEA8EA-9565-4DB7-B6C1-D35020A4D97C}" srcOrd="0" destOrd="0" presId="urn:microsoft.com/office/officeart/2005/8/layout/orgChart1"/>
    <dgm:cxn modelId="{C00758E4-A49A-4D36-B480-60EC3873F64B}" type="presParOf" srcId="{185059EB-5BEF-4EA4-BF6E-8BE191BED4A3}" destId="{33C848AA-CA53-454E-9FD1-72B2858197B8}" srcOrd="1" destOrd="0" presId="urn:microsoft.com/office/officeart/2005/8/layout/orgChart1"/>
    <dgm:cxn modelId="{1FC309B6-5B1B-4299-92AE-85BC39EA2155}" type="presParOf" srcId="{55E86817-D361-4544-97C2-47670B6AEFBD}" destId="{76683420-0E64-4D0F-A586-9686D45AAFC7}" srcOrd="1" destOrd="0" presId="urn:microsoft.com/office/officeart/2005/8/layout/orgChart1"/>
    <dgm:cxn modelId="{743BD644-8A84-4CC7-9948-D8D25AEE0275}" type="presParOf" srcId="{55E86817-D361-4544-97C2-47670B6AEFBD}" destId="{2990F110-620F-4CB1-870D-39688FC4963E}" srcOrd="2" destOrd="0" presId="urn:microsoft.com/office/officeart/2005/8/layout/orgChart1"/>
    <dgm:cxn modelId="{43A431A8-47B1-48E1-AD8D-92ED27EE5874}" type="presParOf" srcId="{E4B3BF02-F99A-4990-8FA7-D2AEE9237B50}" destId="{159F488F-2CEA-4312-8843-FA86F8FEF4B7}" srcOrd="2" destOrd="0" presId="urn:microsoft.com/office/officeart/2005/8/layout/orgChart1"/>
    <dgm:cxn modelId="{8BCA921A-90B3-42C4-B4B7-FE75EA6AE8CD}" type="presParOf" srcId="{E4B3BF02-F99A-4990-8FA7-D2AEE9237B50}" destId="{6F500245-8AD5-4D15-BA63-0FEB9BFE2F41}" srcOrd="3" destOrd="0" presId="urn:microsoft.com/office/officeart/2005/8/layout/orgChart1"/>
    <dgm:cxn modelId="{26115658-E103-4C65-BB97-F96D05A8F615}" type="presParOf" srcId="{6F500245-8AD5-4D15-BA63-0FEB9BFE2F41}" destId="{E39F28EA-0A56-43CC-A1D7-CCF2D50E0EE3}" srcOrd="0" destOrd="0" presId="urn:microsoft.com/office/officeart/2005/8/layout/orgChart1"/>
    <dgm:cxn modelId="{9EEADED9-B3FF-4C46-8284-1FD4033F0FC3}" type="presParOf" srcId="{E39F28EA-0A56-43CC-A1D7-CCF2D50E0EE3}" destId="{E0C5B6EB-F605-4326-AC64-30E25090808B}" srcOrd="0" destOrd="0" presId="urn:microsoft.com/office/officeart/2005/8/layout/orgChart1"/>
    <dgm:cxn modelId="{E5AE7A0A-09B8-4B27-A05F-CFA5AF9D85E6}" type="presParOf" srcId="{E39F28EA-0A56-43CC-A1D7-CCF2D50E0EE3}" destId="{2D4DAE77-7EC5-4B3B-97E2-B79F728EA9F0}" srcOrd="1" destOrd="0" presId="urn:microsoft.com/office/officeart/2005/8/layout/orgChart1"/>
    <dgm:cxn modelId="{737A1C0C-6060-462C-8CC3-E04BCBD09BCB}" type="presParOf" srcId="{6F500245-8AD5-4D15-BA63-0FEB9BFE2F41}" destId="{0490C555-0B64-4E71-83F5-F6142DE0B346}" srcOrd="1" destOrd="0" presId="urn:microsoft.com/office/officeart/2005/8/layout/orgChart1"/>
    <dgm:cxn modelId="{89827F26-456B-451E-82A7-F8C0CAA20384}" type="presParOf" srcId="{6F500245-8AD5-4D15-BA63-0FEB9BFE2F41}" destId="{5B62B9EB-DF8F-4013-A213-5D4E0B6CCEEE}" srcOrd="2" destOrd="0" presId="urn:microsoft.com/office/officeart/2005/8/layout/orgChart1"/>
    <dgm:cxn modelId="{130296BC-8310-4FB3-A853-FD73D51414BB}" type="presParOf" srcId="{E4B3BF02-F99A-4990-8FA7-D2AEE9237B50}" destId="{A87A232E-97CD-4310-8F07-02C43E977531}" srcOrd="4" destOrd="0" presId="urn:microsoft.com/office/officeart/2005/8/layout/orgChart1"/>
    <dgm:cxn modelId="{CE70B38E-A492-49D5-A2E7-24AB73B68FF0}" type="presParOf" srcId="{E4B3BF02-F99A-4990-8FA7-D2AEE9237B50}" destId="{D7FC1E8E-B02F-4A94-8E3F-A1EFC67F2338}" srcOrd="5" destOrd="0" presId="urn:microsoft.com/office/officeart/2005/8/layout/orgChart1"/>
    <dgm:cxn modelId="{47390A99-BAB3-4B57-AC2D-5115AD18F3A9}" type="presParOf" srcId="{D7FC1E8E-B02F-4A94-8E3F-A1EFC67F2338}" destId="{C64204EF-22E0-4CFF-B1EC-B777A914F7D9}" srcOrd="0" destOrd="0" presId="urn:microsoft.com/office/officeart/2005/8/layout/orgChart1"/>
    <dgm:cxn modelId="{CDF7E1EF-E5B3-41CD-899A-4C331082D459}" type="presParOf" srcId="{C64204EF-22E0-4CFF-B1EC-B777A914F7D9}" destId="{09DE72EE-3774-448F-BE24-6A6098B032F9}" srcOrd="0" destOrd="0" presId="urn:microsoft.com/office/officeart/2005/8/layout/orgChart1"/>
    <dgm:cxn modelId="{96D6B35C-6A7F-49A1-8409-DD615742876F}" type="presParOf" srcId="{C64204EF-22E0-4CFF-B1EC-B777A914F7D9}" destId="{3CA95324-C903-41C3-8448-D2563D037814}" srcOrd="1" destOrd="0" presId="urn:microsoft.com/office/officeart/2005/8/layout/orgChart1"/>
    <dgm:cxn modelId="{AC67B671-53EC-4EDB-ADFF-217493DF8677}" type="presParOf" srcId="{D7FC1E8E-B02F-4A94-8E3F-A1EFC67F2338}" destId="{D1439908-B435-418C-9E45-D8CAE32B0595}" srcOrd="1" destOrd="0" presId="urn:microsoft.com/office/officeart/2005/8/layout/orgChart1"/>
    <dgm:cxn modelId="{6D4854C1-3F8E-4CCC-B92D-CD91A0FB1A0B}" type="presParOf" srcId="{D7FC1E8E-B02F-4A94-8E3F-A1EFC67F2338}" destId="{2BF167CC-ED0A-47D6-A697-C60B27654176}" srcOrd="2" destOrd="0" presId="urn:microsoft.com/office/officeart/2005/8/layout/orgChart1"/>
    <dgm:cxn modelId="{10920410-0689-439A-A0EE-26D0746A7ABB}" type="presParOf" srcId="{E4B3BF02-F99A-4990-8FA7-D2AEE9237B50}" destId="{8E57AE8A-160E-474C-A4C1-7FD500E57C68}" srcOrd="6" destOrd="0" presId="urn:microsoft.com/office/officeart/2005/8/layout/orgChart1"/>
    <dgm:cxn modelId="{E38C6444-D328-4E9B-8413-C65DC6FB8263}" type="presParOf" srcId="{E4B3BF02-F99A-4990-8FA7-D2AEE9237B50}" destId="{3A8BAEDF-389B-47B3-9EF2-07FB15A81E9A}" srcOrd="7" destOrd="0" presId="urn:microsoft.com/office/officeart/2005/8/layout/orgChart1"/>
    <dgm:cxn modelId="{64E838D5-0CD8-4F4D-81E4-DDF5E7D37B50}" type="presParOf" srcId="{3A8BAEDF-389B-47B3-9EF2-07FB15A81E9A}" destId="{E7EA5650-EEB2-44A3-A741-DA5512801FC7}" srcOrd="0" destOrd="0" presId="urn:microsoft.com/office/officeart/2005/8/layout/orgChart1"/>
    <dgm:cxn modelId="{C5ACE061-DEAA-4C2C-B244-37013B43027C}" type="presParOf" srcId="{E7EA5650-EEB2-44A3-A741-DA5512801FC7}" destId="{6E213294-3BF6-4E0E-A057-81F70B798ED5}" srcOrd="0" destOrd="0" presId="urn:microsoft.com/office/officeart/2005/8/layout/orgChart1"/>
    <dgm:cxn modelId="{CDEDE20C-9B44-430D-92A2-F38ADAA270C1}" type="presParOf" srcId="{E7EA5650-EEB2-44A3-A741-DA5512801FC7}" destId="{F2FB1C89-AD5C-435E-8CD9-C4795C581953}" srcOrd="1" destOrd="0" presId="urn:microsoft.com/office/officeart/2005/8/layout/orgChart1"/>
    <dgm:cxn modelId="{B9D874BF-4D1A-4F9F-81F6-DF80BE57BFC9}" type="presParOf" srcId="{3A8BAEDF-389B-47B3-9EF2-07FB15A81E9A}" destId="{1285CA64-4584-4E90-9468-CDE1B903B89D}" srcOrd="1" destOrd="0" presId="urn:microsoft.com/office/officeart/2005/8/layout/orgChart1"/>
    <dgm:cxn modelId="{AFE51FD8-52AD-4798-886A-509D0F85F12C}" type="presParOf" srcId="{3A8BAEDF-389B-47B3-9EF2-07FB15A81E9A}" destId="{65B75713-034D-40A1-AB8F-E413A918D547}" srcOrd="2" destOrd="0" presId="urn:microsoft.com/office/officeart/2005/8/layout/orgChart1"/>
    <dgm:cxn modelId="{5DB038CD-4319-4E43-9C21-19FB44D64BF8}" type="presParOf" srcId="{2AF346CC-B685-4F1E-823E-9F7DFCBD9F3B}" destId="{4DC58E22-0CDA-4EA0-A70D-D5EED9DAB0DB}" srcOrd="2" destOrd="0" presId="urn:microsoft.com/office/officeart/2005/8/layout/orgChart1"/>
    <dgm:cxn modelId="{03378ADD-E2E7-4D24-80B2-1048E7ABD178}" type="presParOf" srcId="{23E65CB1-853B-4D4D-8117-5AB0B349342B}" destId="{D586D8EC-D4DC-41F5-8192-182CB72D6CED}" srcOrd="4" destOrd="0" presId="urn:microsoft.com/office/officeart/2005/8/layout/orgChart1"/>
    <dgm:cxn modelId="{A08DABE3-6195-428A-9A48-AFFAE8C3C7C5}" type="presParOf" srcId="{23E65CB1-853B-4D4D-8117-5AB0B349342B}" destId="{E42E9832-7170-4BF0-84F6-2BC88B77AD51}" srcOrd="5" destOrd="0" presId="urn:microsoft.com/office/officeart/2005/8/layout/orgChart1"/>
    <dgm:cxn modelId="{B3A60821-CAB0-4B74-821F-983649346468}" type="presParOf" srcId="{E42E9832-7170-4BF0-84F6-2BC88B77AD51}" destId="{F3006BAC-F227-4090-9C29-EC527FF8E1CD}" srcOrd="0" destOrd="0" presId="urn:microsoft.com/office/officeart/2005/8/layout/orgChart1"/>
    <dgm:cxn modelId="{797842BE-7548-4FC1-84F4-CE9CD3667C6E}" type="presParOf" srcId="{F3006BAC-F227-4090-9C29-EC527FF8E1CD}" destId="{35A9B9A0-4B2F-43CD-A0E4-C44C2354227C}" srcOrd="0" destOrd="0" presId="urn:microsoft.com/office/officeart/2005/8/layout/orgChart1"/>
    <dgm:cxn modelId="{70D7D19D-7AED-45AA-9EFD-423131837D35}" type="presParOf" srcId="{F3006BAC-F227-4090-9C29-EC527FF8E1CD}" destId="{C665BF00-FE14-4DAF-A408-8E6CF3283D5B}" srcOrd="1" destOrd="0" presId="urn:microsoft.com/office/officeart/2005/8/layout/orgChart1"/>
    <dgm:cxn modelId="{8F1E7C4B-8AB7-4CE9-9604-CB1FAE41A9A0}" type="presParOf" srcId="{E42E9832-7170-4BF0-84F6-2BC88B77AD51}" destId="{D818C10A-900B-4D2A-B465-73A8A49639F4}" srcOrd="1" destOrd="0" presId="urn:microsoft.com/office/officeart/2005/8/layout/orgChart1"/>
    <dgm:cxn modelId="{47C389C9-13C4-4CEF-8E33-02394FA125EC}" type="presParOf" srcId="{D818C10A-900B-4D2A-B465-73A8A49639F4}" destId="{B6AE7FC0-8B4E-4672-808A-3FA3C0567CF8}" srcOrd="0" destOrd="0" presId="urn:microsoft.com/office/officeart/2005/8/layout/orgChart1"/>
    <dgm:cxn modelId="{1F643AE2-0251-47FE-ABD2-66D351B27803}" type="presParOf" srcId="{D818C10A-900B-4D2A-B465-73A8A49639F4}" destId="{B5AB4ED0-17F8-4EA9-B441-2DACC6A75ED5}" srcOrd="1" destOrd="0" presId="urn:microsoft.com/office/officeart/2005/8/layout/orgChart1"/>
    <dgm:cxn modelId="{B3A65A45-AD24-44F0-BAB1-8A22987722B3}" type="presParOf" srcId="{B5AB4ED0-17F8-4EA9-B441-2DACC6A75ED5}" destId="{33534392-3308-4D54-8DEC-57A385BF8784}" srcOrd="0" destOrd="0" presId="urn:microsoft.com/office/officeart/2005/8/layout/orgChart1"/>
    <dgm:cxn modelId="{555DE70D-CA1A-4F82-A872-6961EA50B7DE}" type="presParOf" srcId="{33534392-3308-4D54-8DEC-57A385BF8784}" destId="{A9F287EB-1F0F-43DA-913C-126E4E3535E4}" srcOrd="0" destOrd="0" presId="urn:microsoft.com/office/officeart/2005/8/layout/orgChart1"/>
    <dgm:cxn modelId="{52E07DE8-28FE-48B2-9C7A-B1086C1C7837}" type="presParOf" srcId="{33534392-3308-4D54-8DEC-57A385BF8784}" destId="{CFD1D97D-1B05-4DCD-A900-C5445221FC24}" srcOrd="1" destOrd="0" presId="urn:microsoft.com/office/officeart/2005/8/layout/orgChart1"/>
    <dgm:cxn modelId="{4CAF4FF4-5C9E-4EC5-8201-A0AAE29C00A1}" type="presParOf" srcId="{B5AB4ED0-17F8-4EA9-B441-2DACC6A75ED5}" destId="{9678696F-DA83-4838-ABF3-0080E427C7C5}" srcOrd="1" destOrd="0" presId="urn:microsoft.com/office/officeart/2005/8/layout/orgChart1"/>
    <dgm:cxn modelId="{5B0B8F46-4FC4-499A-8560-91DF15B21C25}" type="presParOf" srcId="{B5AB4ED0-17F8-4EA9-B441-2DACC6A75ED5}" destId="{0C3AEF3F-228B-4FEF-B3FB-6FFEC95A2442}" srcOrd="2" destOrd="0" presId="urn:microsoft.com/office/officeart/2005/8/layout/orgChart1"/>
    <dgm:cxn modelId="{D63BFD47-EE3F-4CB8-AE33-67520BDD18DF}" type="presParOf" srcId="{E42E9832-7170-4BF0-84F6-2BC88B77AD51}" destId="{AB27F220-5BF1-42E8-A496-6ECB8B111BAB}" srcOrd="2" destOrd="0" presId="urn:microsoft.com/office/officeart/2005/8/layout/orgChart1"/>
    <dgm:cxn modelId="{8E06679E-3B18-43AD-8E13-776B4668DA10}" type="presParOf" srcId="{23E65CB1-853B-4D4D-8117-5AB0B349342B}" destId="{7E6B5EBC-3F6B-41BE-B620-DA1F9E9C0724}" srcOrd="6" destOrd="0" presId="urn:microsoft.com/office/officeart/2005/8/layout/orgChart1"/>
    <dgm:cxn modelId="{5853A1E1-3CD5-4679-A510-FB1EFDD45421}" type="presParOf" srcId="{23E65CB1-853B-4D4D-8117-5AB0B349342B}" destId="{D8A9B1CF-0703-44F0-9502-DC9510E849EB}" srcOrd="7" destOrd="0" presId="urn:microsoft.com/office/officeart/2005/8/layout/orgChart1"/>
    <dgm:cxn modelId="{DE1F3144-C4C7-4DE8-A2D2-BF670114A4DF}" type="presParOf" srcId="{D8A9B1CF-0703-44F0-9502-DC9510E849EB}" destId="{EFB320F5-6EAD-4FB3-8F9F-01938088184C}" srcOrd="0" destOrd="0" presId="urn:microsoft.com/office/officeart/2005/8/layout/orgChart1"/>
    <dgm:cxn modelId="{AD7114BB-1D8E-4542-8B51-D24E2D5779A7}" type="presParOf" srcId="{EFB320F5-6EAD-4FB3-8F9F-01938088184C}" destId="{0F0304E8-98B6-43C5-A70D-0FBE715B38D8}" srcOrd="0" destOrd="0" presId="urn:microsoft.com/office/officeart/2005/8/layout/orgChart1"/>
    <dgm:cxn modelId="{56B44B06-D6AE-4945-85DC-B60E9C6EC81A}" type="presParOf" srcId="{EFB320F5-6EAD-4FB3-8F9F-01938088184C}" destId="{6A59AE45-B520-4046-849A-0CCFFC041429}" srcOrd="1" destOrd="0" presId="urn:microsoft.com/office/officeart/2005/8/layout/orgChart1"/>
    <dgm:cxn modelId="{5B8551E7-3CB5-4609-9CEF-61690BC7E462}" type="presParOf" srcId="{D8A9B1CF-0703-44F0-9502-DC9510E849EB}" destId="{B5E836D7-BBE4-4FCB-BEF9-94F7E05DFE53}" srcOrd="1" destOrd="0" presId="urn:microsoft.com/office/officeart/2005/8/layout/orgChart1"/>
    <dgm:cxn modelId="{A8523469-6DCD-4753-BCB7-DC7E681C42AC}" type="presParOf" srcId="{B5E836D7-BBE4-4FCB-BEF9-94F7E05DFE53}" destId="{DEED23B0-E7CC-417F-8431-7197303E21A2}" srcOrd="0" destOrd="0" presId="urn:microsoft.com/office/officeart/2005/8/layout/orgChart1"/>
    <dgm:cxn modelId="{A01618C7-F271-4286-BFBA-AFA832B81BA6}" type="presParOf" srcId="{B5E836D7-BBE4-4FCB-BEF9-94F7E05DFE53}" destId="{543A364B-C260-49C8-B5DE-FAD606FF3C38}" srcOrd="1" destOrd="0" presId="urn:microsoft.com/office/officeart/2005/8/layout/orgChart1"/>
    <dgm:cxn modelId="{A99F14D1-282C-4550-8C4F-28B6A1C8E3C8}" type="presParOf" srcId="{543A364B-C260-49C8-B5DE-FAD606FF3C38}" destId="{6D18027B-EE70-407C-9318-E2C7983F121E}" srcOrd="0" destOrd="0" presId="urn:microsoft.com/office/officeart/2005/8/layout/orgChart1"/>
    <dgm:cxn modelId="{96DE6288-DE8E-4F90-A164-DADF5AA83B1E}" type="presParOf" srcId="{6D18027B-EE70-407C-9318-E2C7983F121E}" destId="{DF249FA8-FFD4-405D-98AE-64F6553DA884}" srcOrd="0" destOrd="0" presId="urn:microsoft.com/office/officeart/2005/8/layout/orgChart1"/>
    <dgm:cxn modelId="{BBA6E3E2-F341-469B-BB2C-D494C0C00EA9}" type="presParOf" srcId="{6D18027B-EE70-407C-9318-E2C7983F121E}" destId="{031F37A3-D001-48BA-9577-29BE1F65B2F3}" srcOrd="1" destOrd="0" presId="urn:microsoft.com/office/officeart/2005/8/layout/orgChart1"/>
    <dgm:cxn modelId="{7A693E3D-8C57-489B-80EF-525F46EFE9CB}" type="presParOf" srcId="{543A364B-C260-49C8-B5DE-FAD606FF3C38}" destId="{0DE7461C-9DC3-4A17-8FDA-D2FA9CFD2C0F}" srcOrd="1" destOrd="0" presId="urn:microsoft.com/office/officeart/2005/8/layout/orgChart1"/>
    <dgm:cxn modelId="{3E30936A-2074-409B-B585-42C5680E85BC}" type="presParOf" srcId="{543A364B-C260-49C8-B5DE-FAD606FF3C38}" destId="{CD4D1670-8F2E-4B01-885A-9FA7CEBD6AD6}" srcOrd="2" destOrd="0" presId="urn:microsoft.com/office/officeart/2005/8/layout/orgChart1"/>
    <dgm:cxn modelId="{ED1CB326-9AF4-4E81-9475-9D1C23D9EBDE}" type="presParOf" srcId="{B5E836D7-BBE4-4FCB-BEF9-94F7E05DFE53}" destId="{9B8C7389-1088-4758-9E0B-B0A7FAE11B50}" srcOrd="2" destOrd="0" presId="urn:microsoft.com/office/officeart/2005/8/layout/orgChart1"/>
    <dgm:cxn modelId="{EA4CD17B-FC51-41B9-9576-02DC702B21B7}" type="presParOf" srcId="{B5E836D7-BBE4-4FCB-BEF9-94F7E05DFE53}" destId="{67EDC00C-DA5D-441E-B236-8C3FEE56350C}" srcOrd="3" destOrd="0" presId="urn:microsoft.com/office/officeart/2005/8/layout/orgChart1"/>
    <dgm:cxn modelId="{6E0DDE16-4B4A-4428-924B-01B40BDC2D82}" type="presParOf" srcId="{67EDC00C-DA5D-441E-B236-8C3FEE56350C}" destId="{76C52C16-4AD9-4272-AF5A-7DD8A0950024}" srcOrd="0" destOrd="0" presId="urn:microsoft.com/office/officeart/2005/8/layout/orgChart1"/>
    <dgm:cxn modelId="{C77D26D4-35B3-46E4-87F0-6CD983B6B33C}" type="presParOf" srcId="{76C52C16-4AD9-4272-AF5A-7DD8A0950024}" destId="{D780B564-EB89-4167-9219-F64D104A18FA}" srcOrd="0" destOrd="0" presId="urn:microsoft.com/office/officeart/2005/8/layout/orgChart1"/>
    <dgm:cxn modelId="{81EFDDEF-C200-4BA3-9E51-A557715F070A}" type="presParOf" srcId="{76C52C16-4AD9-4272-AF5A-7DD8A0950024}" destId="{7F5E4F6D-A342-42C0-83E6-D9081824C5A1}" srcOrd="1" destOrd="0" presId="urn:microsoft.com/office/officeart/2005/8/layout/orgChart1"/>
    <dgm:cxn modelId="{6D4CDB47-DCBE-41F5-AEF9-607B8912B284}" type="presParOf" srcId="{67EDC00C-DA5D-441E-B236-8C3FEE56350C}" destId="{8E4D571F-4E78-4F5A-A6CC-0464638105F2}" srcOrd="1" destOrd="0" presId="urn:microsoft.com/office/officeart/2005/8/layout/orgChart1"/>
    <dgm:cxn modelId="{068601F8-306F-49B5-970A-0E1B2E62C1A4}" type="presParOf" srcId="{67EDC00C-DA5D-441E-B236-8C3FEE56350C}" destId="{7DC79C63-D0CA-4B88-8DF4-13EBA0647711}" srcOrd="2" destOrd="0" presId="urn:microsoft.com/office/officeart/2005/8/layout/orgChart1"/>
    <dgm:cxn modelId="{2069771D-04DB-479E-B51A-C9343A0C2294}" type="presParOf" srcId="{D8A9B1CF-0703-44F0-9502-DC9510E849EB}" destId="{59EB2CFF-776C-4769-AC69-F28E09B47C62}" srcOrd="2" destOrd="0" presId="urn:microsoft.com/office/officeart/2005/8/layout/orgChart1"/>
    <dgm:cxn modelId="{1AF5CEEB-4F9E-4212-9C0C-8C695B0A6C07}" type="presParOf" srcId="{19BF5A93-821F-42C4-9205-33A8FC021CB2}" destId="{DAE67286-887E-44F2-9A75-767C0B6F6658}" srcOrd="2" destOrd="0" presId="urn:microsoft.com/office/officeart/2005/8/layout/orgChart1"/>
    <dgm:cxn modelId="{2BCC25CE-AF57-415B-9EB7-84E06A3BC91F}" type="presParOf" srcId="{D3BBF564-CC7A-46BB-A771-A23BEC1B490D}" destId="{35B10A21-52D6-4706-B448-220DB1A24586}" srcOrd="4" destOrd="0" presId="urn:microsoft.com/office/officeart/2005/8/layout/orgChart1"/>
    <dgm:cxn modelId="{60C2220F-3C5A-4088-8277-5A4F677AB31E}" type="presParOf" srcId="{D3BBF564-CC7A-46BB-A771-A23BEC1B490D}" destId="{DF350FA9-A447-468E-ABE1-0C465A0EF077}" srcOrd="5" destOrd="0" presId="urn:microsoft.com/office/officeart/2005/8/layout/orgChart1"/>
    <dgm:cxn modelId="{3E03A893-78B8-4352-9FC8-841D83123C88}" type="presParOf" srcId="{DF350FA9-A447-468E-ABE1-0C465A0EF077}" destId="{523480EE-FE5B-4D18-9B4F-62F2073CB516}" srcOrd="0" destOrd="0" presId="urn:microsoft.com/office/officeart/2005/8/layout/orgChart1"/>
    <dgm:cxn modelId="{8C1CCC9A-818D-457F-95ED-8AAAB7873CA1}" type="presParOf" srcId="{523480EE-FE5B-4D18-9B4F-62F2073CB516}" destId="{70D641FB-CDF2-41A5-A2CA-DD4A8EF6E0E7}" srcOrd="0" destOrd="0" presId="urn:microsoft.com/office/officeart/2005/8/layout/orgChart1"/>
    <dgm:cxn modelId="{E990B3FB-0292-45FC-8179-B1AE5F839137}" type="presParOf" srcId="{523480EE-FE5B-4D18-9B4F-62F2073CB516}" destId="{8E7503B4-1E78-4F90-9E94-165513C910D0}" srcOrd="1" destOrd="0" presId="urn:microsoft.com/office/officeart/2005/8/layout/orgChart1"/>
    <dgm:cxn modelId="{54955E15-5500-4156-B606-2D5375D5433D}" type="presParOf" srcId="{DF350FA9-A447-468E-ABE1-0C465A0EF077}" destId="{F0703D1B-7173-4139-BF64-143524E66EB9}" srcOrd="1" destOrd="0" presId="urn:microsoft.com/office/officeart/2005/8/layout/orgChart1"/>
    <dgm:cxn modelId="{3DFF4E7E-4FCF-4028-A710-78F0560EC536}" type="presParOf" srcId="{F0703D1B-7173-4139-BF64-143524E66EB9}" destId="{48021C51-8DC9-41FD-8B6B-94A1755B36DB}" srcOrd="0" destOrd="0" presId="urn:microsoft.com/office/officeart/2005/8/layout/orgChart1"/>
    <dgm:cxn modelId="{71DE2D4E-0CEA-41DD-A2F4-1FF52B5DE992}" type="presParOf" srcId="{F0703D1B-7173-4139-BF64-143524E66EB9}" destId="{48FB8D4E-6573-43AB-B08B-BB011A98F0A7}" srcOrd="1" destOrd="0" presId="urn:microsoft.com/office/officeart/2005/8/layout/orgChart1"/>
    <dgm:cxn modelId="{B6064A50-DF30-45AE-A902-53EE25CA1C79}" type="presParOf" srcId="{48FB8D4E-6573-43AB-B08B-BB011A98F0A7}" destId="{30484F7F-DCC6-4CD3-A9C4-C20CB333815E}" srcOrd="0" destOrd="0" presId="urn:microsoft.com/office/officeart/2005/8/layout/orgChart1"/>
    <dgm:cxn modelId="{69962015-BCF9-4678-B570-9B82534358E1}" type="presParOf" srcId="{30484F7F-DCC6-4CD3-A9C4-C20CB333815E}" destId="{B4CA9E81-FA36-48DB-854D-3C53AF134331}" srcOrd="0" destOrd="0" presId="urn:microsoft.com/office/officeart/2005/8/layout/orgChart1"/>
    <dgm:cxn modelId="{D92A7254-0D19-4C6F-8EE9-5466C5D5AFC7}" type="presParOf" srcId="{30484F7F-DCC6-4CD3-A9C4-C20CB333815E}" destId="{002E6EDF-5FDA-4BF7-846F-3C8EA5DF7608}" srcOrd="1" destOrd="0" presId="urn:microsoft.com/office/officeart/2005/8/layout/orgChart1"/>
    <dgm:cxn modelId="{3BF1F1E9-5E22-4B46-B37B-75E8BF8F1327}" type="presParOf" srcId="{48FB8D4E-6573-43AB-B08B-BB011A98F0A7}" destId="{92E0B665-0697-4A6D-9F09-42522CF83F75}" srcOrd="1" destOrd="0" presId="urn:microsoft.com/office/officeart/2005/8/layout/orgChart1"/>
    <dgm:cxn modelId="{F132AF32-FCCD-4335-8DAF-A338CDED4B03}" type="presParOf" srcId="{92E0B665-0697-4A6D-9F09-42522CF83F75}" destId="{4F5511C7-112F-490B-A2B2-0C749199EDB6}" srcOrd="0" destOrd="0" presId="urn:microsoft.com/office/officeart/2005/8/layout/orgChart1"/>
    <dgm:cxn modelId="{5A7C9330-516A-46DD-A519-F2B9DE168FFB}" type="presParOf" srcId="{92E0B665-0697-4A6D-9F09-42522CF83F75}" destId="{0E4C4B43-3857-40F9-ABD8-BD255491F02A}" srcOrd="1" destOrd="0" presId="urn:microsoft.com/office/officeart/2005/8/layout/orgChart1"/>
    <dgm:cxn modelId="{68FA4D3E-5F54-4B61-9597-9CB6A1BBD517}" type="presParOf" srcId="{0E4C4B43-3857-40F9-ABD8-BD255491F02A}" destId="{32E8EFDF-BB23-44C8-A15B-99E569987DD4}" srcOrd="0" destOrd="0" presId="urn:microsoft.com/office/officeart/2005/8/layout/orgChart1"/>
    <dgm:cxn modelId="{8CC4479F-8E1F-4264-A87A-F3050B90011A}" type="presParOf" srcId="{32E8EFDF-BB23-44C8-A15B-99E569987DD4}" destId="{60AE0E00-EC8F-4B11-91B8-3BA8C368E43E}" srcOrd="0" destOrd="0" presId="urn:microsoft.com/office/officeart/2005/8/layout/orgChart1"/>
    <dgm:cxn modelId="{B7C742E8-8EAA-4F49-836D-733E6BC53527}" type="presParOf" srcId="{32E8EFDF-BB23-44C8-A15B-99E569987DD4}" destId="{FA26945D-D4AE-448E-9DD1-6749D9335D85}" srcOrd="1" destOrd="0" presId="urn:microsoft.com/office/officeart/2005/8/layout/orgChart1"/>
    <dgm:cxn modelId="{67F4FFF2-4F7E-4637-9A3A-9333F6E9A783}" type="presParOf" srcId="{0E4C4B43-3857-40F9-ABD8-BD255491F02A}" destId="{D3374976-65B0-4002-B63C-263006D3700A}" srcOrd="1" destOrd="0" presId="urn:microsoft.com/office/officeart/2005/8/layout/orgChart1"/>
    <dgm:cxn modelId="{01B47566-050C-4A61-9FFC-7ABD4A4D1D61}" type="presParOf" srcId="{0E4C4B43-3857-40F9-ABD8-BD255491F02A}" destId="{40F6E4BF-0F34-4791-A4AF-8ACD5C227A3E}" srcOrd="2" destOrd="0" presId="urn:microsoft.com/office/officeart/2005/8/layout/orgChart1"/>
    <dgm:cxn modelId="{86387D12-C601-4DF3-B9F2-8BC60DBF1DB6}" type="presParOf" srcId="{92E0B665-0697-4A6D-9F09-42522CF83F75}" destId="{3F867A8B-C65B-4E96-8147-CF92BA8A980E}" srcOrd="2" destOrd="0" presId="urn:microsoft.com/office/officeart/2005/8/layout/orgChart1"/>
    <dgm:cxn modelId="{E02A9B45-637E-4F42-A970-EEB2A79BDC91}" type="presParOf" srcId="{92E0B665-0697-4A6D-9F09-42522CF83F75}" destId="{7BEC49A8-1183-4DDE-91F8-0EA3322ECDED}" srcOrd="3" destOrd="0" presId="urn:microsoft.com/office/officeart/2005/8/layout/orgChart1"/>
    <dgm:cxn modelId="{EF115705-2DAE-4048-941E-195C18886038}" type="presParOf" srcId="{7BEC49A8-1183-4DDE-91F8-0EA3322ECDED}" destId="{CD368F75-1E5A-4570-AF7F-038F9A91502A}" srcOrd="0" destOrd="0" presId="urn:microsoft.com/office/officeart/2005/8/layout/orgChart1"/>
    <dgm:cxn modelId="{4E5E6BF2-6892-46C3-A71D-C375179F063C}" type="presParOf" srcId="{CD368F75-1E5A-4570-AF7F-038F9A91502A}" destId="{D18645B3-8495-4190-92FF-574A207D6946}" srcOrd="0" destOrd="0" presId="urn:microsoft.com/office/officeart/2005/8/layout/orgChart1"/>
    <dgm:cxn modelId="{B09864DA-7E06-4B95-92D8-88A533EFA6BD}" type="presParOf" srcId="{CD368F75-1E5A-4570-AF7F-038F9A91502A}" destId="{31470A29-9AC6-4552-A044-74D6F535DD03}" srcOrd="1" destOrd="0" presId="urn:microsoft.com/office/officeart/2005/8/layout/orgChart1"/>
    <dgm:cxn modelId="{0E8B3ACA-0D22-4E71-95B2-AEEC70AC8852}" type="presParOf" srcId="{7BEC49A8-1183-4DDE-91F8-0EA3322ECDED}" destId="{745B8FF3-877D-490A-AEEF-0972E98CD232}" srcOrd="1" destOrd="0" presId="urn:microsoft.com/office/officeart/2005/8/layout/orgChart1"/>
    <dgm:cxn modelId="{01E55DD9-D84C-47C3-B494-D42A72AFC9E6}" type="presParOf" srcId="{7BEC49A8-1183-4DDE-91F8-0EA3322ECDED}" destId="{FB3D8DD7-FF4C-446C-8981-FA2669B7F13D}" srcOrd="2" destOrd="0" presId="urn:microsoft.com/office/officeart/2005/8/layout/orgChart1"/>
    <dgm:cxn modelId="{A2FCB69F-783A-4FD9-9025-F84328EBC03E}" type="presParOf" srcId="{92E0B665-0697-4A6D-9F09-42522CF83F75}" destId="{43403E91-883C-4157-9A49-DCC5D96F79E1}" srcOrd="4" destOrd="0" presId="urn:microsoft.com/office/officeart/2005/8/layout/orgChart1"/>
    <dgm:cxn modelId="{61CD504F-E127-448E-93AB-16516CD9845F}" type="presParOf" srcId="{92E0B665-0697-4A6D-9F09-42522CF83F75}" destId="{5F92557F-9D26-40FA-9AF5-FE637E267042}" srcOrd="5" destOrd="0" presId="urn:microsoft.com/office/officeart/2005/8/layout/orgChart1"/>
    <dgm:cxn modelId="{9B67FFC4-8018-4D57-8FEF-748F3FAA67AB}" type="presParOf" srcId="{5F92557F-9D26-40FA-9AF5-FE637E267042}" destId="{1212BCD0-FF38-4BF8-9FF1-7FB7CE970E90}" srcOrd="0" destOrd="0" presId="urn:microsoft.com/office/officeart/2005/8/layout/orgChart1"/>
    <dgm:cxn modelId="{E37F59EA-B0C2-4D70-BA16-257DFCA1A68F}" type="presParOf" srcId="{1212BCD0-FF38-4BF8-9FF1-7FB7CE970E90}" destId="{A28CEE0A-5E8C-4846-9D6B-F37E0EA523DA}" srcOrd="0" destOrd="0" presId="urn:microsoft.com/office/officeart/2005/8/layout/orgChart1"/>
    <dgm:cxn modelId="{D81FBF92-6907-4E0E-A38B-CD94A89249EB}" type="presParOf" srcId="{1212BCD0-FF38-4BF8-9FF1-7FB7CE970E90}" destId="{2B950EEA-AE3F-4B3C-B09F-5933DA3AE1A3}" srcOrd="1" destOrd="0" presId="urn:microsoft.com/office/officeart/2005/8/layout/orgChart1"/>
    <dgm:cxn modelId="{1EBB61AC-3624-4BA6-A64A-063A9E19FD24}" type="presParOf" srcId="{5F92557F-9D26-40FA-9AF5-FE637E267042}" destId="{A265F29A-7B1E-4B49-85D9-33A6763A2AC6}" srcOrd="1" destOrd="0" presId="urn:microsoft.com/office/officeart/2005/8/layout/orgChart1"/>
    <dgm:cxn modelId="{6AD0DFF6-017A-4A2C-A547-66C827691A52}" type="presParOf" srcId="{5F92557F-9D26-40FA-9AF5-FE637E267042}" destId="{E77F1C03-A05D-4F3A-BEE8-33D4A90F8877}" srcOrd="2" destOrd="0" presId="urn:microsoft.com/office/officeart/2005/8/layout/orgChart1"/>
    <dgm:cxn modelId="{8B46B38A-D373-4940-8E6E-9CB104AF541F}" type="presParOf" srcId="{48FB8D4E-6573-43AB-B08B-BB011A98F0A7}" destId="{523F34B9-A4AF-482F-B189-02B1F20839E1}" srcOrd="2" destOrd="0" presId="urn:microsoft.com/office/officeart/2005/8/layout/orgChart1"/>
    <dgm:cxn modelId="{BDE18121-0912-40EE-B11C-0F73AC71E011}" type="presParOf" srcId="{F0703D1B-7173-4139-BF64-143524E66EB9}" destId="{CBE66C8A-A305-4D9D-8D18-AFD37D3CE4D1}" srcOrd="2" destOrd="0" presId="urn:microsoft.com/office/officeart/2005/8/layout/orgChart1"/>
    <dgm:cxn modelId="{3DDAD595-41BE-464F-8CD1-1F1BC1239977}" type="presParOf" srcId="{F0703D1B-7173-4139-BF64-143524E66EB9}" destId="{946464A4-0E6B-488E-8521-D60180734DE8}" srcOrd="3" destOrd="0" presId="urn:microsoft.com/office/officeart/2005/8/layout/orgChart1"/>
    <dgm:cxn modelId="{553192F2-6059-4309-B887-E9BDCC027885}" type="presParOf" srcId="{946464A4-0E6B-488E-8521-D60180734DE8}" destId="{BCA0D4B6-1A70-46D8-9529-BCD21FB867D1}" srcOrd="0" destOrd="0" presId="urn:microsoft.com/office/officeart/2005/8/layout/orgChart1"/>
    <dgm:cxn modelId="{BE34D4AA-E9C3-4923-8E73-1EBA8DA4C36E}" type="presParOf" srcId="{BCA0D4B6-1A70-46D8-9529-BCD21FB867D1}" destId="{939783C4-3096-48AA-9EE2-7051ABE16F00}" srcOrd="0" destOrd="0" presId="urn:microsoft.com/office/officeart/2005/8/layout/orgChart1"/>
    <dgm:cxn modelId="{85CB0C74-B4A0-4ECF-BA28-516217132ABD}" type="presParOf" srcId="{BCA0D4B6-1A70-46D8-9529-BCD21FB867D1}" destId="{192CE1E4-F54D-40A7-960B-E62667938CC2}" srcOrd="1" destOrd="0" presId="urn:microsoft.com/office/officeart/2005/8/layout/orgChart1"/>
    <dgm:cxn modelId="{81BBB735-E070-4873-818A-BE005676450D}" type="presParOf" srcId="{946464A4-0E6B-488E-8521-D60180734DE8}" destId="{FDCB3E62-AF19-45F6-99AB-FEF6776E60E3}" srcOrd="1" destOrd="0" presId="urn:microsoft.com/office/officeart/2005/8/layout/orgChart1"/>
    <dgm:cxn modelId="{C98DA726-BA5F-405E-81CE-D1FE2A7949A3}" type="presParOf" srcId="{FDCB3E62-AF19-45F6-99AB-FEF6776E60E3}" destId="{4A9BCC10-FA8B-4140-A4EF-B5BC3F2B3C64}" srcOrd="0" destOrd="0" presId="urn:microsoft.com/office/officeart/2005/8/layout/orgChart1"/>
    <dgm:cxn modelId="{23D4B292-949E-47D2-986A-5F840234F570}" type="presParOf" srcId="{FDCB3E62-AF19-45F6-99AB-FEF6776E60E3}" destId="{23631999-5DE4-42BF-8B4F-B39524B6A5E2}" srcOrd="1" destOrd="0" presId="urn:microsoft.com/office/officeart/2005/8/layout/orgChart1"/>
    <dgm:cxn modelId="{45ECBB04-709C-4213-A161-13329BB2F5EA}" type="presParOf" srcId="{23631999-5DE4-42BF-8B4F-B39524B6A5E2}" destId="{D8A97C73-72F3-4E0E-8FC1-EC53CC0E4D96}" srcOrd="0" destOrd="0" presId="urn:microsoft.com/office/officeart/2005/8/layout/orgChart1"/>
    <dgm:cxn modelId="{B5914962-EC48-4CE5-8E05-98B24047A157}" type="presParOf" srcId="{D8A97C73-72F3-4E0E-8FC1-EC53CC0E4D96}" destId="{4D99630A-BA1D-49E7-A88E-5729B395ED7B}" srcOrd="0" destOrd="0" presId="urn:microsoft.com/office/officeart/2005/8/layout/orgChart1"/>
    <dgm:cxn modelId="{E03FCDD0-A626-4746-9239-490BFF2C5229}" type="presParOf" srcId="{D8A97C73-72F3-4E0E-8FC1-EC53CC0E4D96}" destId="{466534AA-AE07-448F-A4CC-F1F3158173AE}" srcOrd="1" destOrd="0" presId="urn:microsoft.com/office/officeart/2005/8/layout/orgChart1"/>
    <dgm:cxn modelId="{70351BCB-39A1-433A-B82C-B8C26D9DF22F}" type="presParOf" srcId="{23631999-5DE4-42BF-8B4F-B39524B6A5E2}" destId="{42365DCF-D794-4382-A0CF-3D8DFA7CA089}" srcOrd="1" destOrd="0" presId="urn:microsoft.com/office/officeart/2005/8/layout/orgChart1"/>
    <dgm:cxn modelId="{F853FD38-DF78-4B92-9B18-FC0365A458D0}" type="presParOf" srcId="{23631999-5DE4-42BF-8B4F-B39524B6A5E2}" destId="{5F35557E-A5D8-4753-8089-ED547F1290B1}" srcOrd="2" destOrd="0" presId="urn:microsoft.com/office/officeart/2005/8/layout/orgChart1"/>
    <dgm:cxn modelId="{A60BC0FD-B6A0-4FE2-889F-E54B6690853E}" type="presParOf" srcId="{FDCB3E62-AF19-45F6-99AB-FEF6776E60E3}" destId="{DE0E36E9-7A1B-4C44-86A2-EC654D8E23F4}" srcOrd="2" destOrd="0" presId="urn:microsoft.com/office/officeart/2005/8/layout/orgChart1"/>
    <dgm:cxn modelId="{34BDD957-6619-4CC9-926B-FBCFAD0801AF}" type="presParOf" srcId="{FDCB3E62-AF19-45F6-99AB-FEF6776E60E3}" destId="{57EF2BC6-B344-4020-AD6B-61BD3B441B2B}" srcOrd="3" destOrd="0" presId="urn:microsoft.com/office/officeart/2005/8/layout/orgChart1"/>
    <dgm:cxn modelId="{A83618EA-AE23-4ABA-8615-4946D8658773}" type="presParOf" srcId="{57EF2BC6-B344-4020-AD6B-61BD3B441B2B}" destId="{E9646E3C-41D0-4721-AA7E-A618FEFCF4C6}" srcOrd="0" destOrd="0" presId="urn:microsoft.com/office/officeart/2005/8/layout/orgChart1"/>
    <dgm:cxn modelId="{0C6698F6-EB16-42A7-982E-50974AB40A8A}" type="presParOf" srcId="{E9646E3C-41D0-4721-AA7E-A618FEFCF4C6}" destId="{400F0A6B-FA96-4EA7-96A7-B5B2E8D2EE3E}" srcOrd="0" destOrd="0" presId="urn:microsoft.com/office/officeart/2005/8/layout/orgChart1"/>
    <dgm:cxn modelId="{7185ACEC-2298-4DA7-BC4B-0EF016E681D4}" type="presParOf" srcId="{E9646E3C-41D0-4721-AA7E-A618FEFCF4C6}" destId="{8ACA95F4-A4FC-4A5A-8CFD-9B0F6EA5314A}" srcOrd="1" destOrd="0" presId="urn:microsoft.com/office/officeart/2005/8/layout/orgChart1"/>
    <dgm:cxn modelId="{56856F46-A14F-4134-8037-0DEE65436611}" type="presParOf" srcId="{57EF2BC6-B344-4020-AD6B-61BD3B441B2B}" destId="{94288B8D-1994-45CD-B1A3-DD3145F756FB}" srcOrd="1" destOrd="0" presId="urn:microsoft.com/office/officeart/2005/8/layout/orgChart1"/>
    <dgm:cxn modelId="{F531CDA5-5D46-498E-8618-84D495025CEA}" type="presParOf" srcId="{57EF2BC6-B344-4020-AD6B-61BD3B441B2B}" destId="{2B823EBC-656C-453F-9D6D-C95E529C6A6F}" srcOrd="2" destOrd="0" presId="urn:microsoft.com/office/officeart/2005/8/layout/orgChart1"/>
    <dgm:cxn modelId="{0F116791-532D-40EC-A0C4-125D517FA9FD}" type="presParOf" srcId="{946464A4-0E6B-488E-8521-D60180734DE8}" destId="{7AA18CE5-1B69-4893-B139-5EE41662E331}" srcOrd="2" destOrd="0" presId="urn:microsoft.com/office/officeart/2005/8/layout/orgChart1"/>
    <dgm:cxn modelId="{DE2E96ED-1EAF-4563-BA9E-2A91EF953E12}" type="presParOf" srcId="{F0703D1B-7173-4139-BF64-143524E66EB9}" destId="{7DCC699E-FAD2-4E3B-B3E4-0BA179F8593B}" srcOrd="4" destOrd="0" presId="urn:microsoft.com/office/officeart/2005/8/layout/orgChart1"/>
    <dgm:cxn modelId="{CEB8C8CE-01CC-4C14-BBE8-352E01B7096E}" type="presParOf" srcId="{F0703D1B-7173-4139-BF64-143524E66EB9}" destId="{C56CA8B7-6BB4-4E7B-A5A9-88E15DA9E37B}" srcOrd="5" destOrd="0" presId="urn:microsoft.com/office/officeart/2005/8/layout/orgChart1"/>
    <dgm:cxn modelId="{2D909DFE-69FA-4A9E-919C-D31EFE6C9ED5}" type="presParOf" srcId="{C56CA8B7-6BB4-4E7B-A5A9-88E15DA9E37B}" destId="{DA5107AB-0398-40C8-BBC9-1C4D6FEE5D39}" srcOrd="0" destOrd="0" presId="urn:microsoft.com/office/officeart/2005/8/layout/orgChart1"/>
    <dgm:cxn modelId="{671AE710-8012-4422-970C-B022297E75DC}" type="presParOf" srcId="{DA5107AB-0398-40C8-BBC9-1C4D6FEE5D39}" destId="{A2FAC7D8-F08D-4DC0-B409-09A44A562757}" srcOrd="0" destOrd="0" presId="urn:microsoft.com/office/officeart/2005/8/layout/orgChart1"/>
    <dgm:cxn modelId="{4C41ACCC-A5E2-4B72-90DC-9308494CBDFA}" type="presParOf" srcId="{DA5107AB-0398-40C8-BBC9-1C4D6FEE5D39}" destId="{CD86241E-EFCC-4AF6-AAB0-18F1A40685A2}" srcOrd="1" destOrd="0" presId="urn:microsoft.com/office/officeart/2005/8/layout/orgChart1"/>
    <dgm:cxn modelId="{72AB2E25-5921-49A0-859A-092F3D3344EA}" type="presParOf" srcId="{C56CA8B7-6BB4-4E7B-A5A9-88E15DA9E37B}" destId="{0EAF914D-2EF1-4BDE-B4E5-A2C1B4E13963}" srcOrd="1" destOrd="0" presId="urn:microsoft.com/office/officeart/2005/8/layout/orgChart1"/>
    <dgm:cxn modelId="{DA0FCC98-7688-47CC-B5F1-9FEE7EE5EBD3}" type="presParOf" srcId="{0EAF914D-2EF1-4BDE-B4E5-A2C1B4E13963}" destId="{F9B657AF-3C64-4B89-9378-8F37FADCB4D1}" srcOrd="0" destOrd="0" presId="urn:microsoft.com/office/officeart/2005/8/layout/orgChart1"/>
    <dgm:cxn modelId="{AC48A5ED-94E8-4C55-AA89-FD61BA904D39}" type="presParOf" srcId="{0EAF914D-2EF1-4BDE-B4E5-A2C1B4E13963}" destId="{AA0BC97C-0A68-48C1-802A-1755D3C27D98}" srcOrd="1" destOrd="0" presId="urn:microsoft.com/office/officeart/2005/8/layout/orgChart1"/>
    <dgm:cxn modelId="{0109D5A1-CD52-4079-8552-DE3617930108}" type="presParOf" srcId="{AA0BC97C-0A68-48C1-802A-1755D3C27D98}" destId="{ED41A151-A001-48DB-AC8F-44B40FC767A5}" srcOrd="0" destOrd="0" presId="urn:microsoft.com/office/officeart/2005/8/layout/orgChart1"/>
    <dgm:cxn modelId="{347A07A9-4CF5-4BB1-BA8B-81308874F384}" type="presParOf" srcId="{ED41A151-A001-48DB-AC8F-44B40FC767A5}" destId="{CE521FC3-A744-4F68-A359-A2D3BDB1854E}" srcOrd="0" destOrd="0" presId="urn:microsoft.com/office/officeart/2005/8/layout/orgChart1"/>
    <dgm:cxn modelId="{C3E46D44-3DB1-491B-A106-69D36519246F}" type="presParOf" srcId="{ED41A151-A001-48DB-AC8F-44B40FC767A5}" destId="{38E8A36F-0807-4E1B-95F4-F6C4F50457CB}" srcOrd="1" destOrd="0" presId="urn:microsoft.com/office/officeart/2005/8/layout/orgChart1"/>
    <dgm:cxn modelId="{F8665E47-7B9A-410E-B487-7ACA888C7B2D}" type="presParOf" srcId="{AA0BC97C-0A68-48C1-802A-1755D3C27D98}" destId="{D874F742-0F15-43CE-A536-497E9448FAC9}" srcOrd="1" destOrd="0" presId="urn:microsoft.com/office/officeart/2005/8/layout/orgChart1"/>
    <dgm:cxn modelId="{C7EB7575-1F91-45E1-9E55-9BF014DA500F}" type="presParOf" srcId="{AA0BC97C-0A68-48C1-802A-1755D3C27D98}" destId="{847895AC-2F84-4AB4-ABAB-CFE256221976}" srcOrd="2" destOrd="0" presId="urn:microsoft.com/office/officeart/2005/8/layout/orgChart1"/>
    <dgm:cxn modelId="{F16C7181-CD7D-4BCE-95F7-7844A877819F}" type="presParOf" srcId="{0EAF914D-2EF1-4BDE-B4E5-A2C1B4E13963}" destId="{5A565231-9A83-4F49-BC4B-D2DF6486C528}" srcOrd="2" destOrd="0" presId="urn:microsoft.com/office/officeart/2005/8/layout/orgChart1"/>
    <dgm:cxn modelId="{63AEACDC-9141-4E11-AA1B-698B917F9C7C}" type="presParOf" srcId="{0EAF914D-2EF1-4BDE-B4E5-A2C1B4E13963}" destId="{E189944B-E057-442B-A2BE-E9E12622ACA2}" srcOrd="3" destOrd="0" presId="urn:microsoft.com/office/officeart/2005/8/layout/orgChart1"/>
    <dgm:cxn modelId="{4402D640-4EC5-4F99-85DA-5565D12584C7}" type="presParOf" srcId="{E189944B-E057-442B-A2BE-E9E12622ACA2}" destId="{736F5616-EBD2-46B3-AFD1-835E7594EF5E}" srcOrd="0" destOrd="0" presId="urn:microsoft.com/office/officeart/2005/8/layout/orgChart1"/>
    <dgm:cxn modelId="{81DC9204-A52F-45E9-A43D-8318E08F61F0}" type="presParOf" srcId="{736F5616-EBD2-46B3-AFD1-835E7594EF5E}" destId="{8D629514-A012-4B03-A85D-C80169A948CA}" srcOrd="0" destOrd="0" presId="urn:microsoft.com/office/officeart/2005/8/layout/orgChart1"/>
    <dgm:cxn modelId="{A91214FB-1880-441D-9E21-A58029178947}" type="presParOf" srcId="{736F5616-EBD2-46B3-AFD1-835E7594EF5E}" destId="{13BD429C-5FC3-4F53-8D4E-16616C4024C5}" srcOrd="1" destOrd="0" presId="urn:microsoft.com/office/officeart/2005/8/layout/orgChart1"/>
    <dgm:cxn modelId="{8A02AD43-0DA0-4CAA-B137-E33F15DE84AD}" type="presParOf" srcId="{E189944B-E057-442B-A2BE-E9E12622ACA2}" destId="{9E331F40-96B2-49B1-AA67-15F655A1851C}" srcOrd="1" destOrd="0" presId="urn:microsoft.com/office/officeart/2005/8/layout/orgChart1"/>
    <dgm:cxn modelId="{DE2B7D71-AA97-4D82-A807-BE3A0CAF772D}" type="presParOf" srcId="{E189944B-E057-442B-A2BE-E9E12622ACA2}" destId="{5F1BE597-1AE5-4BFD-A1EB-1E3D6D8F098E}" srcOrd="2" destOrd="0" presId="urn:microsoft.com/office/officeart/2005/8/layout/orgChart1"/>
    <dgm:cxn modelId="{2AE556EA-4C9A-49FD-BAFB-2C4D89C247FA}" type="presParOf" srcId="{0EAF914D-2EF1-4BDE-B4E5-A2C1B4E13963}" destId="{8573404B-BA9D-4CB9-BEF2-C7487AD80CCF}" srcOrd="4" destOrd="0" presId="urn:microsoft.com/office/officeart/2005/8/layout/orgChart1"/>
    <dgm:cxn modelId="{8ADD5531-04C1-494F-A94F-07B6B5C1E279}" type="presParOf" srcId="{0EAF914D-2EF1-4BDE-B4E5-A2C1B4E13963}" destId="{AF55F6A7-53AC-41AD-8550-E3848D5CFBE3}" srcOrd="5" destOrd="0" presId="urn:microsoft.com/office/officeart/2005/8/layout/orgChart1"/>
    <dgm:cxn modelId="{7284DFAB-93A5-4B37-B703-22A3B2F21A6A}" type="presParOf" srcId="{AF55F6A7-53AC-41AD-8550-E3848D5CFBE3}" destId="{DA6E129B-A9C5-4AF0-B88B-1ED1A1D863EA}" srcOrd="0" destOrd="0" presId="urn:microsoft.com/office/officeart/2005/8/layout/orgChart1"/>
    <dgm:cxn modelId="{867275AA-2115-4F8A-876C-A61232C3BB78}" type="presParOf" srcId="{DA6E129B-A9C5-4AF0-B88B-1ED1A1D863EA}" destId="{DDCF1807-D7E6-49D3-B22E-628D7F15CCF4}" srcOrd="0" destOrd="0" presId="urn:microsoft.com/office/officeart/2005/8/layout/orgChart1"/>
    <dgm:cxn modelId="{9E4BEB14-E801-4133-B5E5-100B6A5ACD31}" type="presParOf" srcId="{DA6E129B-A9C5-4AF0-B88B-1ED1A1D863EA}" destId="{B0EBF1DA-BC6D-43E4-84AE-6E1BF765806A}" srcOrd="1" destOrd="0" presId="urn:microsoft.com/office/officeart/2005/8/layout/orgChart1"/>
    <dgm:cxn modelId="{3955F24F-8FCB-4927-A285-677634907CE1}" type="presParOf" srcId="{AF55F6A7-53AC-41AD-8550-E3848D5CFBE3}" destId="{63925C4D-9E21-4132-9486-CF5547F01E16}" srcOrd="1" destOrd="0" presId="urn:microsoft.com/office/officeart/2005/8/layout/orgChart1"/>
    <dgm:cxn modelId="{10BBA968-7E90-481C-85B6-AE591664940E}" type="presParOf" srcId="{AF55F6A7-53AC-41AD-8550-E3848D5CFBE3}" destId="{90E43C3D-4A3C-43AB-B3A6-022758901B8E}" srcOrd="2" destOrd="0" presId="urn:microsoft.com/office/officeart/2005/8/layout/orgChart1"/>
    <dgm:cxn modelId="{8D54253E-D6F5-46C0-8D9B-7E5A439EE05A}" type="presParOf" srcId="{C56CA8B7-6BB4-4E7B-A5A9-88E15DA9E37B}" destId="{73EF1FDC-6172-45CE-BA0A-97EA0B4D9311}" srcOrd="2" destOrd="0" presId="urn:microsoft.com/office/officeart/2005/8/layout/orgChart1"/>
    <dgm:cxn modelId="{4C87FFA0-CB99-4396-B9A6-0F25F560AEF0}" type="presParOf" srcId="{DF350FA9-A447-468E-ABE1-0C465A0EF077}" destId="{194019B2-CA91-4D24-80A8-7289A98596B9}" srcOrd="2" destOrd="0" presId="urn:microsoft.com/office/officeart/2005/8/layout/orgChart1"/>
    <dgm:cxn modelId="{78E7E69F-CD20-41CF-A9B7-33473EC60154}" type="presParOf" srcId="{194019B2-CA91-4D24-80A8-7289A98596B9}" destId="{E8E1BC76-068E-499A-99A3-783D3A0B8D10}" srcOrd="0" destOrd="0" presId="urn:microsoft.com/office/officeart/2005/8/layout/orgChart1"/>
    <dgm:cxn modelId="{79AC5AAC-AF12-4BAC-8BC8-5BFD8B07B2F5}" type="presParOf" srcId="{194019B2-CA91-4D24-80A8-7289A98596B9}" destId="{A728A0EE-156E-4B06-8055-99DF23B19B65}" srcOrd="1" destOrd="0" presId="urn:microsoft.com/office/officeart/2005/8/layout/orgChart1"/>
    <dgm:cxn modelId="{C8526615-965B-4C63-8649-2A9E7E506DC4}" type="presParOf" srcId="{A728A0EE-156E-4B06-8055-99DF23B19B65}" destId="{5561D980-F40F-4AE5-9BC0-0D896600FDB7}" srcOrd="0" destOrd="0" presId="urn:microsoft.com/office/officeart/2005/8/layout/orgChart1"/>
    <dgm:cxn modelId="{34D8CEC4-4F58-4555-A498-98374C64E4C9}" type="presParOf" srcId="{5561D980-F40F-4AE5-9BC0-0D896600FDB7}" destId="{9893E7A8-5057-495F-B2E6-B6FD10177969}" srcOrd="0" destOrd="0" presId="urn:microsoft.com/office/officeart/2005/8/layout/orgChart1"/>
    <dgm:cxn modelId="{8ABE1F44-AB10-48BD-A42E-26151CEBA564}" type="presParOf" srcId="{5561D980-F40F-4AE5-9BC0-0D896600FDB7}" destId="{32DF89CA-FDED-46CE-9DD2-44FF21127C33}" srcOrd="1" destOrd="0" presId="urn:microsoft.com/office/officeart/2005/8/layout/orgChart1"/>
    <dgm:cxn modelId="{A62A3676-EE99-43DF-8449-3EA598AAEABC}" type="presParOf" srcId="{A728A0EE-156E-4B06-8055-99DF23B19B65}" destId="{D1C76E3E-5D29-4A20-8A9D-7F458F074384}" srcOrd="1" destOrd="0" presId="urn:microsoft.com/office/officeart/2005/8/layout/orgChart1"/>
    <dgm:cxn modelId="{EF26B4F2-2166-49DE-A2CD-A59E071029E3}" type="presParOf" srcId="{A728A0EE-156E-4B06-8055-99DF23B19B65}" destId="{26C069C5-3A53-4666-B403-015144BDB573}" srcOrd="2" destOrd="0" presId="urn:microsoft.com/office/officeart/2005/8/layout/orgChart1"/>
    <dgm:cxn modelId="{BE5C77BD-4DD2-45A7-B5B7-169EDF9994EC}" type="presParOf" srcId="{D3BBF564-CC7A-46BB-A771-A23BEC1B490D}" destId="{107F378B-DBEF-43ED-9B66-046B763FA9A0}" srcOrd="6" destOrd="0" presId="urn:microsoft.com/office/officeart/2005/8/layout/orgChart1"/>
    <dgm:cxn modelId="{01D16BC9-3B49-44AA-9E2F-EC573F73CEB0}" type="presParOf" srcId="{D3BBF564-CC7A-46BB-A771-A23BEC1B490D}" destId="{B776BC37-0AB0-4604-9C1F-BE1D70748E11}" srcOrd="7" destOrd="0" presId="urn:microsoft.com/office/officeart/2005/8/layout/orgChart1"/>
    <dgm:cxn modelId="{39A7B64D-9987-4477-B711-01DC248AAF8A}" type="presParOf" srcId="{B776BC37-0AB0-4604-9C1F-BE1D70748E11}" destId="{B2A6F644-9832-42CB-8B4C-D21767FF1DB0}" srcOrd="0" destOrd="0" presId="urn:microsoft.com/office/officeart/2005/8/layout/orgChart1"/>
    <dgm:cxn modelId="{4AA5ADA1-30DD-4305-8B45-8B46EC1446C5}" type="presParOf" srcId="{B2A6F644-9832-42CB-8B4C-D21767FF1DB0}" destId="{98F8F91B-0C0A-4F3D-8EE7-B84240E37E60}" srcOrd="0" destOrd="0" presId="urn:microsoft.com/office/officeart/2005/8/layout/orgChart1"/>
    <dgm:cxn modelId="{1E36B6BE-F015-4B6B-AF1F-709CA6083235}" type="presParOf" srcId="{B2A6F644-9832-42CB-8B4C-D21767FF1DB0}" destId="{9386B98D-DA70-4481-88C4-FB1E78008C10}" srcOrd="1" destOrd="0" presId="urn:microsoft.com/office/officeart/2005/8/layout/orgChart1"/>
    <dgm:cxn modelId="{56B9B12D-C40D-4A86-A39E-0968982F926E}" type="presParOf" srcId="{B776BC37-0AB0-4604-9C1F-BE1D70748E11}" destId="{B4B3D494-D9A9-47A0-B3C1-390DBF10BDD3}" srcOrd="1" destOrd="0" presId="urn:microsoft.com/office/officeart/2005/8/layout/orgChart1"/>
    <dgm:cxn modelId="{CED6640D-5EE9-4F39-9314-62C12AE7B806}" type="presParOf" srcId="{B4B3D494-D9A9-47A0-B3C1-390DBF10BDD3}" destId="{812EBE48-B865-40B5-AEF0-5FA6E2B67119}" srcOrd="0" destOrd="0" presId="urn:microsoft.com/office/officeart/2005/8/layout/orgChart1"/>
    <dgm:cxn modelId="{099FCB4F-4F93-4FDB-929A-EE4CEF71445F}" type="presParOf" srcId="{B4B3D494-D9A9-47A0-B3C1-390DBF10BDD3}" destId="{B18A5B59-604F-4C52-9526-F15E2F8C686C}" srcOrd="1" destOrd="0" presId="urn:microsoft.com/office/officeart/2005/8/layout/orgChart1"/>
    <dgm:cxn modelId="{BF87983A-7CBD-45A5-AA00-F51A935D64CB}" type="presParOf" srcId="{B18A5B59-604F-4C52-9526-F15E2F8C686C}" destId="{A384A011-B1BE-4836-9778-389A93178A97}" srcOrd="0" destOrd="0" presId="urn:microsoft.com/office/officeart/2005/8/layout/orgChart1"/>
    <dgm:cxn modelId="{D75BCEDB-8C17-4969-8AD3-AB64D6569E53}" type="presParOf" srcId="{A384A011-B1BE-4836-9778-389A93178A97}" destId="{82911033-50F3-4878-92C5-4290FC9CB56F}" srcOrd="0" destOrd="0" presId="urn:microsoft.com/office/officeart/2005/8/layout/orgChart1"/>
    <dgm:cxn modelId="{5E3C8006-A828-4901-8723-D386B941AD17}" type="presParOf" srcId="{A384A011-B1BE-4836-9778-389A93178A97}" destId="{3C64919B-0353-4B56-98C9-4531223B1609}" srcOrd="1" destOrd="0" presId="urn:microsoft.com/office/officeart/2005/8/layout/orgChart1"/>
    <dgm:cxn modelId="{4B7F5915-0ED8-4146-A6E3-EAC1428B6F2E}" type="presParOf" srcId="{B18A5B59-604F-4C52-9526-F15E2F8C686C}" destId="{32DDFE9F-54D6-4CF7-8149-474ADED7A584}" srcOrd="1" destOrd="0" presId="urn:microsoft.com/office/officeart/2005/8/layout/orgChart1"/>
    <dgm:cxn modelId="{82FBFEFC-5A5D-438D-8435-C11E5DAEBA8B}" type="presParOf" srcId="{32DDFE9F-54D6-4CF7-8149-474ADED7A584}" destId="{2667EE02-66EA-46C9-BC85-42BFFBE9C41F}" srcOrd="0" destOrd="0" presId="urn:microsoft.com/office/officeart/2005/8/layout/orgChart1"/>
    <dgm:cxn modelId="{0F4958BF-2AD4-45AB-B78F-3AA320BA51E7}" type="presParOf" srcId="{32DDFE9F-54D6-4CF7-8149-474ADED7A584}" destId="{7E53B8D9-0003-4489-8ACE-A35E2CEF8796}" srcOrd="1" destOrd="0" presId="urn:microsoft.com/office/officeart/2005/8/layout/orgChart1"/>
    <dgm:cxn modelId="{20F2BFC9-C3FD-4A95-B18B-7A340A3C2448}" type="presParOf" srcId="{7E53B8D9-0003-4489-8ACE-A35E2CEF8796}" destId="{61F86130-2CFE-48E4-8326-F0E03FD6DCB1}" srcOrd="0" destOrd="0" presId="urn:microsoft.com/office/officeart/2005/8/layout/orgChart1"/>
    <dgm:cxn modelId="{0417E017-CF9F-4875-91F4-8DFAF40596A6}" type="presParOf" srcId="{61F86130-2CFE-48E4-8326-F0E03FD6DCB1}" destId="{E0B944A7-15F7-4B15-9571-22841D5ED82E}" srcOrd="0" destOrd="0" presId="urn:microsoft.com/office/officeart/2005/8/layout/orgChart1"/>
    <dgm:cxn modelId="{DAB019AF-2B27-41ED-A2F3-653FCD2930F7}" type="presParOf" srcId="{61F86130-2CFE-48E4-8326-F0E03FD6DCB1}" destId="{5ABD76CD-4630-4B5F-B93C-274CC7881DAD}" srcOrd="1" destOrd="0" presId="urn:microsoft.com/office/officeart/2005/8/layout/orgChart1"/>
    <dgm:cxn modelId="{3824E28F-6BA5-4976-832D-722919ACDA32}" type="presParOf" srcId="{7E53B8D9-0003-4489-8ACE-A35E2CEF8796}" destId="{9970BD84-123F-4024-8067-BE563E681DDE}" srcOrd="1" destOrd="0" presId="urn:microsoft.com/office/officeart/2005/8/layout/orgChart1"/>
    <dgm:cxn modelId="{0B288B7E-163E-4B3C-BB92-6B9F8F4AA9AC}" type="presParOf" srcId="{7E53B8D9-0003-4489-8ACE-A35E2CEF8796}" destId="{C57A015B-DF4E-43F2-B957-705AD79C63B5}" srcOrd="2" destOrd="0" presId="urn:microsoft.com/office/officeart/2005/8/layout/orgChart1"/>
    <dgm:cxn modelId="{79826BD1-20C3-4EDD-B059-1A7D4596B471}" type="presParOf" srcId="{32DDFE9F-54D6-4CF7-8149-474ADED7A584}" destId="{B9D4B1C4-01D2-4C44-A1AD-8AF79DC8BAF8}" srcOrd="2" destOrd="0" presId="urn:microsoft.com/office/officeart/2005/8/layout/orgChart1"/>
    <dgm:cxn modelId="{6B983DB6-71F4-4965-88DD-87D9AE0E608F}" type="presParOf" srcId="{32DDFE9F-54D6-4CF7-8149-474ADED7A584}" destId="{52850F6A-24D4-4197-8185-E8FDD0C37D3D}" srcOrd="3" destOrd="0" presId="urn:microsoft.com/office/officeart/2005/8/layout/orgChart1"/>
    <dgm:cxn modelId="{2263B881-E859-47B5-90DC-48834B9483B5}" type="presParOf" srcId="{52850F6A-24D4-4197-8185-E8FDD0C37D3D}" destId="{61F641B2-E853-4E3A-AC19-5A1DA5CF706B}" srcOrd="0" destOrd="0" presId="urn:microsoft.com/office/officeart/2005/8/layout/orgChart1"/>
    <dgm:cxn modelId="{2585AA27-0F9A-4BF7-8909-A4ECDF9A6522}" type="presParOf" srcId="{61F641B2-E853-4E3A-AC19-5A1DA5CF706B}" destId="{C809068A-B04F-48F6-A1B4-9DC3C8CD9611}" srcOrd="0" destOrd="0" presId="urn:microsoft.com/office/officeart/2005/8/layout/orgChart1"/>
    <dgm:cxn modelId="{FF2E10A4-5DBE-4AF7-BC5F-B1529441CE7E}" type="presParOf" srcId="{61F641B2-E853-4E3A-AC19-5A1DA5CF706B}" destId="{12FF6E9B-80FF-4C44-8F37-181FC9A46014}" srcOrd="1" destOrd="0" presId="urn:microsoft.com/office/officeart/2005/8/layout/orgChart1"/>
    <dgm:cxn modelId="{8EBBA493-5D58-4072-9BFA-4B53017FFC03}" type="presParOf" srcId="{52850F6A-24D4-4197-8185-E8FDD0C37D3D}" destId="{94FB0057-7D63-4858-92D0-742F11A729A6}" srcOrd="1" destOrd="0" presId="urn:microsoft.com/office/officeart/2005/8/layout/orgChart1"/>
    <dgm:cxn modelId="{E7640E3B-7DA0-4701-9785-0A3DC65F4273}" type="presParOf" srcId="{52850F6A-24D4-4197-8185-E8FDD0C37D3D}" destId="{6DFC38FC-B8B8-4BE0-BEB2-2469EF5EDA76}" srcOrd="2" destOrd="0" presId="urn:microsoft.com/office/officeart/2005/8/layout/orgChart1"/>
    <dgm:cxn modelId="{C9CC285C-C04D-4787-BA1E-194FB80B9804}" type="presParOf" srcId="{32DDFE9F-54D6-4CF7-8149-474ADED7A584}" destId="{B3AD439D-3744-47C6-B794-C6FC1202692C}" srcOrd="4" destOrd="0" presId="urn:microsoft.com/office/officeart/2005/8/layout/orgChart1"/>
    <dgm:cxn modelId="{DB08F2CD-FF6E-4593-BEB0-E62130EFA7ED}" type="presParOf" srcId="{32DDFE9F-54D6-4CF7-8149-474ADED7A584}" destId="{ED41AFE0-4CE4-42F8-838A-F74CF8976049}" srcOrd="5" destOrd="0" presId="urn:microsoft.com/office/officeart/2005/8/layout/orgChart1"/>
    <dgm:cxn modelId="{8C3C0A83-EB6E-4B74-B20D-94A851DD24E9}" type="presParOf" srcId="{ED41AFE0-4CE4-42F8-838A-F74CF8976049}" destId="{7CFD8D69-AC3E-40E5-94B4-3A0DB5AD1EA9}" srcOrd="0" destOrd="0" presId="urn:microsoft.com/office/officeart/2005/8/layout/orgChart1"/>
    <dgm:cxn modelId="{9EABC488-EB3E-48CB-85A5-65C31E247CE7}" type="presParOf" srcId="{7CFD8D69-AC3E-40E5-94B4-3A0DB5AD1EA9}" destId="{65E06B61-0793-4BDD-9FB0-6136F16F5B1D}" srcOrd="0" destOrd="0" presId="urn:microsoft.com/office/officeart/2005/8/layout/orgChart1"/>
    <dgm:cxn modelId="{37F46C35-BF95-4096-93FA-8C4B5BE29916}" type="presParOf" srcId="{7CFD8D69-AC3E-40E5-94B4-3A0DB5AD1EA9}" destId="{F642A0CB-8A7F-44FE-AAE4-B477C2C64170}" srcOrd="1" destOrd="0" presId="urn:microsoft.com/office/officeart/2005/8/layout/orgChart1"/>
    <dgm:cxn modelId="{7C0FBDE4-99FF-42EA-B9F6-BBC6F95C1FE9}" type="presParOf" srcId="{ED41AFE0-4CE4-42F8-838A-F74CF8976049}" destId="{EE327B57-298A-4BD4-9532-C65F4E7F133A}" srcOrd="1" destOrd="0" presId="urn:microsoft.com/office/officeart/2005/8/layout/orgChart1"/>
    <dgm:cxn modelId="{7A5BFBE0-7288-467E-82DE-261FB4AD4A38}" type="presParOf" srcId="{ED41AFE0-4CE4-42F8-838A-F74CF8976049}" destId="{A99B1C3C-8250-4011-BC75-AD3D23F74BE8}" srcOrd="2" destOrd="0" presId="urn:microsoft.com/office/officeart/2005/8/layout/orgChart1"/>
    <dgm:cxn modelId="{BBEEBB3B-AAA5-4988-90BD-2973065F40E5}" type="presParOf" srcId="{32DDFE9F-54D6-4CF7-8149-474ADED7A584}" destId="{76FA2E33-ACF9-4053-8C69-C10EDF097DC9}" srcOrd="6" destOrd="0" presId="urn:microsoft.com/office/officeart/2005/8/layout/orgChart1"/>
    <dgm:cxn modelId="{0AEFB623-EE8F-4CE7-A0FE-5BB81775F952}" type="presParOf" srcId="{32DDFE9F-54D6-4CF7-8149-474ADED7A584}" destId="{203B712C-336B-4AD9-9CB1-C95FCFB313D2}" srcOrd="7" destOrd="0" presId="urn:microsoft.com/office/officeart/2005/8/layout/orgChart1"/>
    <dgm:cxn modelId="{03525B03-100E-4AFF-87CB-53F618A24612}" type="presParOf" srcId="{203B712C-336B-4AD9-9CB1-C95FCFB313D2}" destId="{4F6762E7-C65C-46B6-8487-673FA106521B}" srcOrd="0" destOrd="0" presId="urn:microsoft.com/office/officeart/2005/8/layout/orgChart1"/>
    <dgm:cxn modelId="{BAD754D1-8C6C-4ABA-AADA-4F43F70F7EA5}" type="presParOf" srcId="{4F6762E7-C65C-46B6-8487-673FA106521B}" destId="{C21049C9-E016-4D9F-98D4-9959F7B76549}" srcOrd="0" destOrd="0" presId="urn:microsoft.com/office/officeart/2005/8/layout/orgChart1"/>
    <dgm:cxn modelId="{7DB944AD-7DAE-4382-B0EE-A5D726E9B2C5}" type="presParOf" srcId="{4F6762E7-C65C-46B6-8487-673FA106521B}" destId="{06CDB4FA-1410-48B9-A03B-28EE5D21A08D}" srcOrd="1" destOrd="0" presId="urn:microsoft.com/office/officeart/2005/8/layout/orgChart1"/>
    <dgm:cxn modelId="{460AF293-9827-4A85-9308-02D411E41E7F}" type="presParOf" srcId="{203B712C-336B-4AD9-9CB1-C95FCFB313D2}" destId="{4579914E-B171-4F70-9DBE-F245782E714C}" srcOrd="1" destOrd="0" presId="urn:microsoft.com/office/officeart/2005/8/layout/orgChart1"/>
    <dgm:cxn modelId="{37286E4E-B2FC-40D4-A8F5-480606470938}" type="presParOf" srcId="{203B712C-336B-4AD9-9CB1-C95FCFB313D2}" destId="{8923BD97-F668-4A93-A7F5-F7FCCE45A47B}" srcOrd="2" destOrd="0" presId="urn:microsoft.com/office/officeart/2005/8/layout/orgChart1"/>
    <dgm:cxn modelId="{13D228A6-9233-4012-8BB6-F6A514A80311}" type="presParOf" srcId="{B18A5B59-604F-4C52-9526-F15E2F8C686C}" destId="{CAECEAF5-8454-4843-8AE0-69311EB4B8B6}" srcOrd="2" destOrd="0" presId="urn:microsoft.com/office/officeart/2005/8/layout/orgChart1"/>
    <dgm:cxn modelId="{07474FD6-D41D-4386-A66E-A375EFD158A3}" type="presParOf" srcId="{B4B3D494-D9A9-47A0-B3C1-390DBF10BDD3}" destId="{04A7262D-7341-49B3-A73A-8A8AB34D792C}" srcOrd="2" destOrd="0" presId="urn:microsoft.com/office/officeart/2005/8/layout/orgChart1"/>
    <dgm:cxn modelId="{9C8DF356-B7F1-486A-9224-9E3058E79CC2}" type="presParOf" srcId="{B4B3D494-D9A9-47A0-B3C1-390DBF10BDD3}" destId="{E08DE7CA-47A3-4A2F-894C-6E09465A0656}" srcOrd="3" destOrd="0" presId="urn:microsoft.com/office/officeart/2005/8/layout/orgChart1"/>
    <dgm:cxn modelId="{ECFA1FC0-30FB-42CA-B8E7-C2EA499EDC1F}" type="presParOf" srcId="{E08DE7CA-47A3-4A2F-894C-6E09465A0656}" destId="{BB6EB0F5-611F-4FC0-A921-72C978E98577}" srcOrd="0" destOrd="0" presId="urn:microsoft.com/office/officeart/2005/8/layout/orgChart1"/>
    <dgm:cxn modelId="{028331E4-3FB6-4016-A77B-B879EF919E3A}" type="presParOf" srcId="{BB6EB0F5-611F-4FC0-A921-72C978E98577}" destId="{203E4015-7010-4FD3-88BA-5D0CDA89BA32}" srcOrd="0" destOrd="0" presId="urn:microsoft.com/office/officeart/2005/8/layout/orgChart1"/>
    <dgm:cxn modelId="{33864E7F-3BE0-4717-B3A6-94493710F376}" type="presParOf" srcId="{BB6EB0F5-611F-4FC0-A921-72C978E98577}" destId="{998F9B28-138C-4CD1-8CEF-1286CB00E8F7}" srcOrd="1" destOrd="0" presId="urn:microsoft.com/office/officeart/2005/8/layout/orgChart1"/>
    <dgm:cxn modelId="{EB652D3F-DFAD-499A-85AC-41DC01F6EB18}" type="presParOf" srcId="{E08DE7CA-47A3-4A2F-894C-6E09465A0656}" destId="{EBE93AF1-9CCD-4AC5-ACCB-FFC61F145379}" srcOrd="1" destOrd="0" presId="urn:microsoft.com/office/officeart/2005/8/layout/orgChart1"/>
    <dgm:cxn modelId="{B29FC5F3-0F0E-4B0B-9F10-05D1434ED28D}" type="presParOf" srcId="{EBE93AF1-9CCD-4AC5-ACCB-FFC61F145379}" destId="{579BAE0F-9652-4FC3-BB44-D4E513B7B344}" srcOrd="0" destOrd="0" presId="urn:microsoft.com/office/officeart/2005/8/layout/orgChart1"/>
    <dgm:cxn modelId="{BC44C3F2-B0C6-4F4C-AC7B-61529BB6BE65}" type="presParOf" srcId="{EBE93AF1-9CCD-4AC5-ACCB-FFC61F145379}" destId="{E0F91A44-99B9-4D95-A3C3-2E590D4B96DE}" srcOrd="1" destOrd="0" presId="urn:microsoft.com/office/officeart/2005/8/layout/orgChart1"/>
    <dgm:cxn modelId="{183CA100-0E24-4FB9-BF83-3E3FBAA709EB}" type="presParOf" srcId="{E0F91A44-99B9-4D95-A3C3-2E590D4B96DE}" destId="{3004F2F5-6112-4C3B-AC73-4B91E9DE49A8}" srcOrd="0" destOrd="0" presId="urn:microsoft.com/office/officeart/2005/8/layout/orgChart1"/>
    <dgm:cxn modelId="{40BCD871-FFE5-4DAC-A100-8D19971926B6}" type="presParOf" srcId="{3004F2F5-6112-4C3B-AC73-4B91E9DE49A8}" destId="{ED289974-8A7E-4F38-882B-EF705D5892CD}" srcOrd="0" destOrd="0" presId="urn:microsoft.com/office/officeart/2005/8/layout/orgChart1"/>
    <dgm:cxn modelId="{A815E7F9-A4D1-40FF-82DD-95A7BCEE496F}" type="presParOf" srcId="{3004F2F5-6112-4C3B-AC73-4B91E9DE49A8}" destId="{D186A6A9-BE23-4F85-9646-D33EE8052E57}" srcOrd="1" destOrd="0" presId="urn:microsoft.com/office/officeart/2005/8/layout/orgChart1"/>
    <dgm:cxn modelId="{1A352A70-3C10-42C9-80F0-3223E3FE26D2}" type="presParOf" srcId="{E0F91A44-99B9-4D95-A3C3-2E590D4B96DE}" destId="{34886A0A-E42B-4E8D-A635-38DE05AFFEEC}" srcOrd="1" destOrd="0" presId="urn:microsoft.com/office/officeart/2005/8/layout/orgChart1"/>
    <dgm:cxn modelId="{7C694E58-7C52-4CC2-B37F-8786D0F04EFB}" type="presParOf" srcId="{E0F91A44-99B9-4D95-A3C3-2E590D4B96DE}" destId="{FDDF003D-F74A-422F-894F-66AFA30B5FA9}" srcOrd="2" destOrd="0" presId="urn:microsoft.com/office/officeart/2005/8/layout/orgChart1"/>
    <dgm:cxn modelId="{86CA1E71-DB29-4FC8-8C24-D5B711BB3F2B}" type="presParOf" srcId="{E08DE7CA-47A3-4A2F-894C-6E09465A0656}" destId="{FE50384B-0F33-43E0-95D9-1A94AF02F16D}" srcOrd="2" destOrd="0" presId="urn:microsoft.com/office/officeart/2005/8/layout/orgChart1"/>
    <dgm:cxn modelId="{25A289D4-6DA8-4B11-B1B3-35D08AD42FFA}" type="presParOf" srcId="{B4B3D494-D9A9-47A0-B3C1-390DBF10BDD3}" destId="{C1082D79-2B4D-421D-8810-09ED60CCC808}" srcOrd="4" destOrd="0" presId="urn:microsoft.com/office/officeart/2005/8/layout/orgChart1"/>
    <dgm:cxn modelId="{B6D53911-5CE0-491B-BF22-7F31671C754F}" type="presParOf" srcId="{B4B3D494-D9A9-47A0-B3C1-390DBF10BDD3}" destId="{D9BE1A66-7331-4813-94E4-D25E0F13969C}" srcOrd="5" destOrd="0" presId="urn:microsoft.com/office/officeart/2005/8/layout/orgChart1"/>
    <dgm:cxn modelId="{2000C891-E4B6-4507-AA2C-07C36AECE672}" type="presParOf" srcId="{D9BE1A66-7331-4813-94E4-D25E0F13969C}" destId="{390DA3BE-7776-4523-8F2E-CDFA08C7FCBA}" srcOrd="0" destOrd="0" presId="urn:microsoft.com/office/officeart/2005/8/layout/orgChart1"/>
    <dgm:cxn modelId="{13D467B5-F2EF-4D72-AF49-D0FB5A3E46E5}" type="presParOf" srcId="{390DA3BE-7776-4523-8F2E-CDFA08C7FCBA}" destId="{4B97CF39-1B85-4B34-995A-3D8DD60E441B}" srcOrd="0" destOrd="0" presId="urn:microsoft.com/office/officeart/2005/8/layout/orgChart1"/>
    <dgm:cxn modelId="{189E49FA-041E-4B59-B04B-F2A618D57A27}" type="presParOf" srcId="{390DA3BE-7776-4523-8F2E-CDFA08C7FCBA}" destId="{36924142-DA90-4D12-BE9F-F544E46C8C3A}" srcOrd="1" destOrd="0" presId="urn:microsoft.com/office/officeart/2005/8/layout/orgChart1"/>
    <dgm:cxn modelId="{B3E24BA7-C8B3-4BEC-85C6-7D81E950295D}" type="presParOf" srcId="{D9BE1A66-7331-4813-94E4-D25E0F13969C}" destId="{4EB533B2-D39B-4375-82B3-2C42A8137D9F}" srcOrd="1" destOrd="0" presId="urn:microsoft.com/office/officeart/2005/8/layout/orgChart1"/>
    <dgm:cxn modelId="{3F6662A5-76CD-4172-A46D-0F5760A8DA3E}" type="presParOf" srcId="{4EB533B2-D39B-4375-82B3-2C42A8137D9F}" destId="{DDB4C9F8-91A6-405C-843E-B66DA84C8F76}" srcOrd="0" destOrd="0" presId="urn:microsoft.com/office/officeart/2005/8/layout/orgChart1"/>
    <dgm:cxn modelId="{81027602-9BEA-40FA-945F-65BD24716996}" type="presParOf" srcId="{4EB533B2-D39B-4375-82B3-2C42A8137D9F}" destId="{DC4B4083-1505-4342-852D-C5A7C45082A9}" srcOrd="1" destOrd="0" presId="urn:microsoft.com/office/officeart/2005/8/layout/orgChart1"/>
    <dgm:cxn modelId="{16C6E52A-8377-4D36-AAA0-497E4CD8D81D}" type="presParOf" srcId="{DC4B4083-1505-4342-852D-C5A7C45082A9}" destId="{C0C6876B-FB00-4581-8F4D-5E28190D6356}" srcOrd="0" destOrd="0" presId="urn:microsoft.com/office/officeart/2005/8/layout/orgChart1"/>
    <dgm:cxn modelId="{FF0EAEF7-E44C-4650-A8F7-A97E256B367D}" type="presParOf" srcId="{C0C6876B-FB00-4581-8F4D-5E28190D6356}" destId="{D0F6FA7B-73A4-4AFC-92D4-22B03CFEA435}" srcOrd="0" destOrd="0" presId="urn:microsoft.com/office/officeart/2005/8/layout/orgChart1"/>
    <dgm:cxn modelId="{F9A34C0F-185D-4081-9AE8-215313A94D4C}" type="presParOf" srcId="{C0C6876B-FB00-4581-8F4D-5E28190D6356}" destId="{15AE62C6-90A9-4260-9605-1C7CAB6D4635}" srcOrd="1" destOrd="0" presId="urn:microsoft.com/office/officeart/2005/8/layout/orgChart1"/>
    <dgm:cxn modelId="{DBDDD701-615B-48D2-AD16-3C4B536A1222}" type="presParOf" srcId="{DC4B4083-1505-4342-852D-C5A7C45082A9}" destId="{5974781B-F9D2-4D0F-87BB-3F8DC9AC4937}" srcOrd="1" destOrd="0" presId="urn:microsoft.com/office/officeart/2005/8/layout/orgChart1"/>
    <dgm:cxn modelId="{B9F22D76-2DB6-4A04-A84B-08D00D0709F3}" type="presParOf" srcId="{DC4B4083-1505-4342-852D-C5A7C45082A9}" destId="{91203771-56B6-40C9-96E6-80E408A12054}" srcOrd="2" destOrd="0" presId="urn:microsoft.com/office/officeart/2005/8/layout/orgChart1"/>
    <dgm:cxn modelId="{1991F0C1-0C3A-4CCA-A987-F840ADA57A8E}" type="presParOf" srcId="{4EB533B2-D39B-4375-82B3-2C42A8137D9F}" destId="{CEBD6082-8129-4004-A191-F4BE85023002}" srcOrd="2" destOrd="0" presId="urn:microsoft.com/office/officeart/2005/8/layout/orgChart1"/>
    <dgm:cxn modelId="{927F49F7-2C4E-47A4-BE5E-35FEAEFFFB10}" type="presParOf" srcId="{4EB533B2-D39B-4375-82B3-2C42A8137D9F}" destId="{346687C5-969E-4FB6-9D0D-0E93140FF414}" srcOrd="3" destOrd="0" presId="urn:microsoft.com/office/officeart/2005/8/layout/orgChart1"/>
    <dgm:cxn modelId="{F4727CDD-FCC4-4116-B1A7-02FBF3772125}" type="presParOf" srcId="{346687C5-969E-4FB6-9D0D-0E93140FF414}" destId="{8F553D72-57B5-47FD-B9A2-AE2C3FF8BE3A}" srcOrd="0" destOrd="0" presId="urn:microsoft.com/office/officeart/2005/8/layout/orgChart1"/>
    <dgm:cxn modelId="{D7C0BC09-7A07-47B2-8C3F-3662F4F4CB5D}" type="presParOf" srcId="{8F553D72-57B5-47FD-B9A2-AE2C3FF8BE3A}" destId="{DD256253-0AC9-4D31-9B0C-59B922FB41BA}" srcOrd="0" destOrd="0" presId="urn:microsoft.com/office/officeart/2005/8/layout/orgChart1"/>
    <dgm:cxn modelId="{A83BCC7F-0C5D-4E41-88BE-62D6CB28CEAA}" type="presParOf" srcId="{8F553D72-57B5-47FD-B9A2-AE2C3FF8BE3A}" destId="{9EC730E6-3880-41D2-87A2-989501B487E6}" srcOrd="1" destOrd="0" presId="urn:microsoft.com/office/officeart/2005/8/layout/orgChart1"/>
    <dgm:cxn modelId="{0DE46CB6-7FA3-494D-A634-3478CEDB7A1E}" type="presParOf" srcId="{346687C5-969E-4FB6-9D0D-0E93140FF414}" destId="{F70B7ACC-E536-4403-B979-4E15CF45518C}" srcOrd="1" destOrd="0" presId="urn:microsoft.com/office/officeart/2005/8/layout/orgChart1"/>
    <dgm:cxn modelId="{2D65545A-0B38-473A-84D0-401C69EF7B0C}" type="presParOf" srcId="{346687C5-969E-4FB6-9D0D-0E93140FF414}" destId="{20F2DC5E-606D-455D-8D8E-061B230407D6}" srcOrd="2" destOrd="0" presId="urn:microsoft.com/office/officeart/2005/8/layout/orgChart1"/>
    <dgm:cxn modelId="{C69C27B9-3356-42F5-B315-B8AD4E86330B}" type="presParOf" srcId="{4EB533B2-D39B-4375-82B3-2C42A8137D9F}" destId="{CAAA109B-9861-4170-AD0B-65D57D223C1F}" srcOrd="4" destOrd="0" presId="urn:microsoft.com/office/officeart/2005/8/layout/orgChart1"/>
    <dgm:cxn modelId="{30EA051A-4851-40ED-8880-3E80E900877A}" type="presParOf" srcId="{4EB533B2-D39B-4375-82B3-2C42A8137D9F}" destId="{77559589-0EAD-4807-BD09-BFA1993D0A43}" srcOrd="5" destOrd="0" presId="urn:microsoft.com/office/officeart/2005/8/layout/orgChart1"/>
    <dgm:cxn modelId="{40CE1E46-AA19-4D66-8F8B-71D1A0FD82B6}" type="presParOf" srcId="{77559589-0EAD-4807-BD09-BFA1993D0A43}" destId="{77D5C43F-824B-4467-90D2-99624B7D7AA4}" srcOrd="0" destOrd="0" presId="urn:microsoft.com/office/officeart/2005/8/layout/orgChart1"/>
    <dgm:cxn modelId="{C8AB66D2-B00B-465D-95E9-D3559BFB7AB4}" type="presParOf" srcId="{77D5C43F-824B-4467-90D2-99624B7D7AA4}" destId="{6BC63BC3-3471-40FF-9912-9C3172BE161C}" srcOrd="0" destOrd="0" presId="urn:microsoft.com/office/officeart/2005/8/layout/orgChart1"/>
    <dgm:cxn modelId="{30F45F57-F30B-4D95-8A69-CF5C277A0454}" type="presParOf" srcId="{77D5C43F-824B-4467-90D2-99624B7D7AA4}" destId="{37AE39D1-39DC-476F-AC30-9D5D35EADEED}" srcOrd="1" destOrd="0" presId="urn:microsoft.com/office/officeart/2005/8/layout/orgChart1"/>
    <dgm:cxn modelId="{F92D73A2-25D9-4547-8326-1DF245916D89}" type="presParOf" srcId="{77559589-0EAD-4807-BD09-BFA1993D0A43}" destId="{B3F0A044-8F73-402F-AB90-FFEF48E70958}" srcOrd="1" destOrd="0" presId="urn:microsoft.com/office/officeart/2005/8/layout/orgChart1"/>
    <dgm:cxn modelId="{AB4C8588-A470-4A83-9CCB-BA5C0614D9CF}" type="presParOf" srcId="{77559589-0EAD-4807-BD09-BFA1993D0A43}" destId="{C82B4EC8-017A-4EC0-AFDE-AC610FB83E5D}" srcOrd="2" destOrd="0" presId="urn:microsoft.com/office/officeart/2005/8/layout/orgChart1"/>
    <dgm:cxn modelId="{649FCD42-D028-49C5-ACB5-285E409DE45F}" type="presParOf" srcId="{D9BE1A66-7331-4813-94E4-D25E0F13969C}" destId="{3150D983-C009-4165-A75A-B042997E3452}" srcOrd="2" destOrd="0" presId="urn:microsoft.com/office/officeart/2005/8/layout/orgChart1"/>
    <dgm:cxn modelId="{E32A1FA2-D386-4BAD-BC3A-16CD15D43088}" type="presParOf" srcId="{B776BC37-0AB0-4604-9C1F-BE1D70748E11}" destId="{C7F51407-B2D9-4C7D-8A68-B870AE8D6C41}" srcOrd="2" destOrd="0" presId="urn:microsoft.com/office/officeart/2005/8/layout/orgChart1"/>
    <dgm:cxn modelId="{D544279C-42AF-4187-8574-736A9F8BF89D}" type="presParOf" srcId="{D3BBF564-CC7A-46BB-A771-A23BEC1B490D}" destId="{E0EE1590-06B7-4EE0-9E76-928FE59D8DB4}" srcOrd="8" destOrd="0" presId="urn:microsoft.com/office/officeart/2005/8/layout/orgChart1"/>
    <dgm:cxn modelId="{B0CB68C9-92A5-44A5-83A6-1D80AE84CEF0}" type="presParOf" srcId="{D3BBF564-CC7A-46BB-A771-A23BEC1B490D}" destId="{8549AB1F-9385-449D-855B-D9B78BB7A716}" srcOrd="9" destOrd="0" presId="urn:microsoft.com/office/officeart/2005/8/layout/orgChart1"/>
    <dgm:cxn modelId="{61D09811-25D3-49D8-84AC-DB8A7159E9EC}" type="presParOf" srcId="{8549AB1F-9385-449D-855B-D9B78BB7A716}" destId="{6CECDAA7-7D8E-4040-AFE1-4C856B77A231}" srcOrd="0" destOrd="0" presId="urn:microsoft.com/office/officeart/2005/8/layout/orgChart1"/>
    <dgm:cxn modelId="{C8C23B8F-4EC3-4509-B06B-5EE9497FDF25}" type="presParOf" srcId="{6CECDAA7-7D8E-4040-AFE1-4C856B77A231}" destId="{A424807B-D61D-4324-83D6-B9859170CFC8}" srcOrd="0" destOrd="0" presId="urn:microsoft.com/office/officeart/2005/8/layout/orgChart1"/>
    <dgm:cxn modelId="{8FF4B41F-BC0C-4C31-978C-1171B679C3BC}" type="presParOf" srcId="{6CECDAA7-7D8E-4040-AFE1-4C856B77A231}" destId="{B2EFFB56-3126-4280-B10D-434B9481E0ED}" srcOrd="1" destOrd="0" presId="urn:microsoft.com/office/officeart/2005/8/layout/orgChart1"/>
    <dgm:cxn modelId="{C196081F-5B54-4043-A29D-CEF3648D3FFF}" type="presParOf" srcId="{8549AB1F-9385-449D-855B-D9B78BB7A716}" destId="{2B0D208F-AEE6-4289-B195-8ADCBADA2392}" srcOrd="1" destOrd="0" presId="urn:microsoft.com/office/officeart/2005/8/layout/orgChart1"/>
    <dgm:cxn modelId="{43A85C7B-69AB-4AD7-A9D8-C0D4E8D7EE0D}" type="presParOf" srcId="{2B0D208F-AEE6-4289-B195-8ADCBADA2392}" destId="{76673AD7-CAB4-4F49-A283-1ABF7A250564}" srcOrd="0" destOrd="0" presId="urn:microsoft.com/office/officeart/2005/8/layout/orgChart1"/>
    <dgm:cxn modelId="{D5BFAD1A-8C6A-4A68-8DB8-106BFBDFCD6E}" type="presParOf" srcId="{2B0D208F-AEE6-4289-B195-8ADCBADA2392}" destId="{3990F7CB-FFCE-41F7-AAFC-07FC88E7D32D}" srcOrd="1" destOrd="0" presId="urn:microsoft.com/office/officeart/2005/8/layout/orgChart1"/>
    <dgm:cxn modelId="{CB1F99E3-57E4-45A0-8020-C6CDBD4CA638}" type="presParOf" srcId="{3990F7CB-FFCE-41F7-AAFC-07FC88E7D32D}" destId="{40EAC850-F418-43AA-B58D-600C1A7330BC}" srcOrd="0" destOrd="0" presId="urn:microsoft.com/office/officeart/2005/8/layout/orgChart1"/>
    <dgm:cxn modelId="{B304923A-D23B-4B11-8FCF-391E22D9B466}" type="presParOf" srcId="{40EAC850-F418-43AA-B58D-600C1A7330BC}" destId="{16EAABCB-DC58-4639-A77B-6541BF9D1257}" srcOrd="0" destOrd="0" presId="urn:microsoft.com/office/officeart/2005/8/layout/orgChart1"/>
    <dgm:cxn modelId="{4530D10F-8F77-4C40-947C-CA19EF55EEAB}" type="presParOf" srcId="{40EAC850-F418-43AA-B58D-600C1A7330BC}" destId="{71C5FEDD-17BF-4298-A46C-545759BEB7A7}" srcOrd="1" destOrd="0" presId="urn:microsoft.com/office/officeart/2005/8/layout/orgChart1"/>
    <dgm:cxn modelId="{454EEFC8-367F-4508-A81E-4C7DDF680447}" type="presParOf" srcId="{3990F7CB-FFCE-41F7-AAFC-07FC88E7D32D}" destId="{EEC3FE53-004E-47B1-81ED-CD7E546C96D3}" srcOrd="1" destOrd="0" presId="urn:microsoft.com/office/officeart/2005/8/layout/orgChart1"/>
    <dgm:cxn modelId="{B765AE89-B9BE-4627-8D59-0A72CA095878}" type="presParOf" srcId="{EEC3FE53-004E-47B1-81ED-CD7E546C96D3}" destId="{EFDA7ADD-1530-41F4-B90B-95AACB6EC9F0}" srcOrd="0" destOrd="0" presId="urn:microsoft.com/office/officeart/2005/8/layout/orgChart1"/>
    <dgm:cxn modelId="{E7462F6B-9BFE-4727-83BF-2A26468F3328}" type="presParOf" srcId="{EEC3FE53-004E-47B1-81ED-CD7E546C96D3}" destId="{AA002E6A-0D3D-4CA3-AC36-EB13779CF9FB}" srcOrd="1" destOrd="0" presId="urn:microsoft.com/office/officeart/2005/8/layout/orgChart1"/>
    <dgm:cxn modelId="{AEADAC98-058C-4B90-82A8-C2B74E21118A}" type="presParOf" srcId="{AA002E6A-0D3D-4CA3-AC36-EB13779CF9FB}" destId="{FB7EDBEE-CA0F-47C4-97C8-FB5C7E6ED2CB}" srcOrd="0" destOrd="0" presId="urn:microsoft.com/office/officeart/2005/8/layout/orgChart1"/>
    <dgm:cxn modelId="{933100C5-4F64-4FF3-B513-D5797ABDF09A}" type="presParOf" srcId="{FB7EDBEE-CA0F-47C4-97C8-FB5C7E6ED2CB}" destId="{E495201F-0767-401E-A787-7E43D2B98363}" srcOrd="0" destOrd="0" presId="urn:microsoft.com/office/officeart/2005/8/layout/orgChart1"/>
    <dgm:cxn modelId="{10D93828-485C-4428-926C-667441CA8BF5}" type="presParOf" srcId="{FB7EDBEE-CA0F-47C4-97C8-FB5C7E6ED2CB}" destId="{0CD13974-8F89-4B6B-A00E-4F911EEEF39C}" srcOrd="1" destOrd="0" presId="urn:microsoft.com/office/officeart/2005/8/layout/orgChart1"/>
    <dgm:cxn modelId="{2DA5706C-96D5-4452-83CD-1E4E3DE8EF79}" type="presParOf" srcId="{AA002E6A-0D3D-4CA3-AC36-EB13779CF9FB}" destId="{BB21BB9F-B566-43EA-AD95-73F913EB9288}" srcOrd="1" destOrd="0" presId="urn:microsoft.com/office/officeart/2005/8/layout/orgChart1"/>
    <dgm:cxn modelId="{924E52EA-EAA4-4519-AD89-F8B30C3607B5}" type="presParOf" srcId="{AA002E6A-0D3D-4CA3-AC36-EB13779CF9FB}" destId="{41BD302A-E2BF-489B-B12A-252D12742FAB}" srcOrd="2" destOrd="0" presId="urn:microsoft.com/office/officeart/2005/8/layout/orgChart1"/>
    <dgm:cxn modelId="{17DD952C-AB0E-4F10-9821-CB9218528D18}" type="presParOf" srcId="{EEC3FE53-004E-47B1-81ED-CD7E546C96D3}" destId="{09BFF64F-6470-4A0B-B872-4786F0549E59}" srcOrd="2" destOrd="0" presId="urn:microsoft.com/office/officeart/2005/8/layout/orgChart1"/>
    <dgm:cxn modelId="{73B03E6A-4D5F-4591-8866-74498C99DBF2}" type="presParOf" srcId="{EEC3FE53-004E-47B1-81ED-CD7E546C96D3}" destId="{F4445B73-0E24-4F6B-925C-F96EC5A7133D}" srcOrd="3" destOrd="0" presId="urn:microsoft.com/office/officeart/2005/8/layout/orgChart1"/>
    <dgm:cxn modelId="{D3179DFA-1124-4944-BEFE-07DC758545E7}" type="presParOf" srcId="{F4445B73-0E24-4F6B-925C-F96EC5A7133D}" destId="{6D9AB167-5A00-4114-87E5-991E179102BF}" srcOrd="0" destOrd="0" presId="urn:microsoft.com/office/officeart/2005/8/layout/orgChart1"/>
    <dgm:cxn modelId="{33B8CEF9-51B4-43E3-AF8D-879DE10E6E8C}" type="presParOf" srcId="{6D9AB167-5A00-4114-87E5-991E179102BF}" destId="{CA82C328-8279-4BD0-B52B-1D1DAE34BF4C}" srcOrd="0" destOrd="0" presId="urn:microsoft.com/office/officeart/2005/8/layout/orgChart1"/>
    <dgm:cxn modelId="{34634188-4A52-40F3-8987-2FF938349EF6}" type="presParOf" srcId="{6D9AB167-5A00-4114-87E5-991E179102BF}" destId="{AC8AD53B-FC73-4E56-A670-95141311BAE5}" srcOrd="1" destOrd="0" presId="urn:microsoft.com/office/officeart/2005/8/layout/orgChart1"/>
    <dgm:cxn modelId="{FDF9E688-346B-4DB8-AD78-9D8321DF4374}" type="presParOf" srcId="{F4445B73-0E24-4F6B-925C-F96EC5A7133D}" destId="{64300862-1A3C-49CE-93DD-ECFF6197D68F}" srcOrd="1" destOrd="0" presId="urn:microsoft.com/office/officeart/2005/8/layout/orgChart1"/>
    <dgm:cxn modelId="{4494E97F-91E5-4B2B-88D0-BD48BD61DFE4}" type="presParOf" srcId="{F4445B73-0E24-4F6B-925C-F96EC5A7133D}" destId="{D8DEB1FB-46D8-49CB-B0ED-5B7027943FEC}" srcOrd="2" destOrd="0" presId="urn:microsoft.com/office/officeart/2005/8/layout/orgChart1"/>
    <dgm:cxn modelId="{A1F47173-6299-4A6C-B0EE-488C21BBA968}" type="presParOf" srcId="{EEC3FE53-004E-47B1-81ED-CD7E546C96D3}" destId="{4DF15E65-166D-4015-BFF0-27076324BA2A}" srcOrd="4" destOrd="0" presId="urn:microsoft.com/office/officeart/2005/8/layout/orgChart1"/>
    <dgm:cxn modelId="{81717212-E5FF-42FB-90A8-B8C1F4044BD5}" type="presParOf" srcId="{EEC3FE53-004E-47B1-81ED-CD7E546C96D3}" destId="{BA36724A-F4AF-48D6-8642-8047D3654FB1}" srcOrd="5" destOrd="0" presId="urn:microsoft.com/office/officeart/2005/8/layout/orgChart1"/>
    <dgm:cxn modelId="{48E3EBE8-254E-4CF0-9E89-8A414025BDE9}" type="presParOf" srcId="{BA36724A-F4AF-48D6-8642-8047D3654FB1}" destId="{1C7E6F7D-BB70-40CE-9612-81471C3A661A}" srcOrd="0" destOrd="0" presId="urn:microsoft.com/office/officeart/2005/8/layout/orgChart1"/>
    <dgm:cxn modelId="{0AE0FC6E-16DE-4106-A0BB-989FDE03177C}" type="presParOf" srcId="{1C7E6F7D-BB70-40CE-9612-81471C3A661A}" destId="{788932F6-19E7-4A21-B4B1-1F507E0FF647}" srcOrd="0" destOrd="0" presId="urn:microsoft.com/office/officeart/2005/8/layout/orgChart1"/>
    <dgm:cxn modelId="{85D95836-D252-459A-8586-34D42E4DE408}" type="presParOf" srcId="{1C7E6F7D-BB70-40CE-9612-81471C3A661A}" destId="{80010515-ED43-4E48-B251-E52F79649F36}" srcOrd="1" destOrd="0" presId="urn:microsoft.com/office/officeart/2005/8/layout/orgChart1"/>
    <dgm:cxn modelId="{35B2890B-E797-4497-93BB-E704E63A1621}" type="presParOf" srcId="{BA36724A-F4AF-48D6-8642-8047D3654FB1}" destId="{C5125EDB-A5D7-4436-86FB-1BFD03A97AEA}" srcOrd="1" destOrd="0" presId="urn:microsoft.com/office/officeart/2005/8/layout/orgChart1"/>
    <dgm:cxn modelId="{7C02D9FE-2B93-4C64-A699-02DD5B94A0FA}" type="presParOf" srcId="{BA36724A-F4AF-48D6-8642-8047D3654FB1}" destId="{8E6E4EA6-75B2-4DE0-9F2B-DD7830A85E65}" srcOrd="2" destOrd="0" presId="urn:microsoft.com/office/officeart/2005/8/layout/orgChart1"/>
    <dgm:cxn modelId="{9EAF4F24-2C7C-4D04-803F-2E2EA288ABA9}" type="presParOf" srcId="{3990F7CB-FFCE-41F7-AAFC-07FC88E7D32D}" destId="{1DA9315C-77B5-4345-BC73-28F8BB53415A}" srcOrd="2" destOrd="0" presId="urn:microsoft.com/office/officeart/2005/8/layout/orgChart1"/>
    <dgm:cxn modelId="{9F0A2B1D-AD81-43A9-A97D-4BDD1062FF2A}" type="presParOf" srcId="{2B0D208F-AEE6-4289-B195-8ADCBADA2392}" destId="{52DF1993-235B-4385-9BD0-91DB1996D783}" srcOrd="2" destOrd="0" presId="urn:microsoft.com/office/officeart/2005/8/layout/orgChart1"/>
    <dgm:cxn modelId="{948B1693-0D43-4B45-8ABB-6CF35F053FB0}" type="presParOf" srcId="{2B0D208F-AEE6-4289-B195-8ADCBADA2392}" destId="{1B7B7EB0-2876-4DC3-BF3C-935B33F8DEC8}" srcOrd="3" destOrd="0" presId="urn:microsoft.com/office/officeart/2005/8/layout/orgChart1"/>
    <dgm:cxn modelId="{8F3AFB78-AD47-4C08-A29B-D8372E45933B}" type="presParOf" srcId="{1B7B7EB0-2876-4DC3-BF3C-935B33F8DEC8}" destId="{8AE1A457-FEC5-427F-848A-A5FB9DFA7AFD}" srcOrd="0" destOrd="0" presId="urn:microsoft.com/office/officeart/2005/8/layout/orgChart1"/>
    <dgm:cxn modelId="{44FC1A14-9FEF-4419-81AA-3D470B00DD74}" type="presParOf" srcId="{8AE1A457-FEC5-427F-848A-A5FB9DFA7AFD}" destId="{3B25CA6F-2263-4BD2-9152-4C4D3BD1E47D}" srcOrd="0" destOrd="0" presId="urn:microsoft.com/office/officeart/2005/8/layout/orgChart1"/>
    <dgm:cxn modelId="{64B2739F-DE40-4D44-BA35-26B8DD312E6F}" type="presParOf" srcId="{8AE1A457-FEC5-427F-848A-A5FB9DFA7AFD}" destId="{13BF495C-EC4A-4BA7-984A-CA0D7E0CE144}" srcOrd="1" destOrd="0" presId="urn:microsoft.com/office/officeart/2005/8/layout/orgChart1"/>
    <dgm:cxn modelId="{2B743323-852D-4E18-B44C-508FD0CE3D5A}" type="presParOf" srcId="{1B7B7EB0-2876-4DC3-BF3C-935B33F8DEC8}" destId="{16AFD086-1E1D-4FD0-A036-18D4C40729E8}" srcOrd="1" destOrd="0" presId="urn:microsoft.com/office/officeart/2005/8/layout/orgChart1"/>
    <dgm:cxn modelId="{05916783-3BCD-46CC-A979-BCAEED995F79}" type="presParOf" srcId="{16AFD086-1E1D-4FD0-A036-18D4C40729E8}" destId="{41328DD8-3EF8-4447-9CCA-167CA64C9203}" srcOrd="0" destOrd="0" presId="urn:microsoft.com/office/officeart/2005/8/layout/orgChart1"/>
    <dgm:cxn modelId="{E0E795BB-2435-477E-957E-F507B3AD5C20}" type="presParOf" srcId="{16AFD086-1E1D-4FD0-A036-18D4C40729E8}" destId="{87DAC4F4-3065-44E2-A0CE-C12034E4B3A9}" srcOrd="1" destOrd="0" presId="urn:microsoft.com/office/officeart/2005/8/layout/orgChart1"/>
    <dgm:cxn modelId="{3AE97B07-4ED9-4247-A105-CC358FC0C7BC}" type="presParOf" srcId="{87DAC4F4-3065-44E2-A0CE-C12034E4B3A9}" destId="{A7FDFE17-68A1-4626-94E3-D91FDABFA6FB}" srcOrd="0" destOrd="0" presId="urn:microsoft.com/office/officeart/2005/8/layout/orgChart1"/>
    <dgm:cxn modelId="{E2921E62-8E71-47D4-873F-D090F7533458}" type="presParOf" srcId="{A7FDFE17-68A1-4626-94E3-D91FDABFA6FB}" destId="{EE333925-4A23-41ED-82DD-1FBD94A6B4C9}" srcOrd="0" destOrd="0" presId="urn:microsoft.com/office/officeart/2005/8/layout/orgChart1"/>
    <dgm:cxn modelId="{1080FB33-67FD-4238-B101-C057F47C1FFF}" type="presParOf" srcId="{A7FDFE17-68A1-4626-94E3-D91FDABFA6FB}" destId="{D1B721B5-DB36-4C8A-94FB-46F2A2301020}" srcOrd="1" destOrd="0" presId="urn:microsoft.com/office/officeart/2005/8/layout/orgChart1"/>
    <dgm:cxn modelId="{6713D695-AC9C-4BEC-BA0E-75BB9F73DAF5}" type="presParOf" srcId="{87DAC4F4-3065-44E2-A0CE-C12034E4B3A9}" destId="{B565DD21-B777-4FAA-9A0F-8695419F41AB}" srcOrd="1" destOrd="0" presId="urn:microsoft.com/office/officeart/2005/8/layout/orgChart1"/>
    <dgm:cxn modelId="{0E695E0A-A676-4EEB-B519-BA45B45DDD81}" type="presParOf" srcId="{87DAC4F4-3065-44E2-A0CE-C12034E4B3A9}" destId="{4B5B9163-888A-4F19-9F7F-B654949E272B}" srcOrd="2" destOrd="0" presId="urn:microsoft.com/office/officeart/2005/8/layout/orgChart1"/>
    <dgm:cxn modelId="{9D5868C2-3F7F-4AB2-8409-C48BE240AAEC}" type="presParOf" srcId="{16AFD086-1E1D-4FD0-A036-18D4C40729E8}" destId="{CDD19449-C432-400D-B303-8423065409E2}" srcOrd="2" destOrd="0" presId="urn:microsoft.com/office/officeart/2005/8/layout/orgChart1"/>
    <dgm:cxn modelId="{CE1453A8-5202-4B33-9FF5-44BA1CDA4380}" type="presParOf" srcId="{16AFD086-1E1D-4FD0-A036-18D4C40729E8}" destId="{76EF5A2C-25FA-4EC7-B3FA-B46C713CD605}" srcOrd="3" destOrd="0" presId="urn:microsoft.com/office/officeart/2005/8/layout/orgChart1"/>
    <dgm:cxn modelId="{74616D42-A6DC-4FB7-8AC9-7C249212E00C}" type="presParOf" srcId="{76EF5A2C-25FA-4EC7-B3FA-B46C713CD605}" destId="{2C8B1B25-9BEB-460A-82FF-109DA480544F}" srcOrd="0" destOrd="0" presId="urn:microsoft.com/office/officeart/2005/8/layout/orgChart1"/>
    <dgm:cxn modelId="{560B7F72-FE1F-4CD9-B92A-6F38DB8582FC}" type="presParOf" srcId="{2C8B1B25-9BEB-460A-82FF-109DA480544F}" destId="{8AB34C01-92AD-4831-BFF5-9953F7E5E3E4}" srcOrd="0" destOrd="0" presId="urn:microsoft.com/office/officeart/2005/8/layout/orgChart1"/>
    <dgm:cxn modelId="{D13D5AE5-AFAB-489C-80BD-C6B1B6153DA4}" type="presParOf" srcId="{2C8B1B25-9BEB-460A-82FF-109DA480544F}" destId="{592475BE-4515-4B75-AB35-9CC9E49F684B}" srcOrd="1" destOrd="0" presId="urn:microsoft.com/office/officeart/2005/8/layout/orgChart1"/>
    <dgm:cxn modelId="{9423EC44-C678-4EC3-92D2-8B3E8E086AA0}" type="presParOf" srcId="{76EF5A2C-25FA-4EC7-B3FA-B46C713CD605}" destId="{806F26D9-27FD-4229-BB0F-C1FFDD68E3BB}" srcOrd="1" destOrd="0" presId="urn:microsoft.com/office/officeart/2005/8/layout/orgChart1"/>
    <dgm:cxn modelId="{4AB5C1C4-F7B9-4A55-A8D8-226ED838FF7A}" type="presParOf" srcId="{76EF5A2C-25FA-4EC7-B3FA-B46C713CD605}" destId="{CFECC934-AACF-4B11-9C02-51C1289BEF99}" srcOrd="2" destOrd="0" presId="urn:microsoft.com/office/officeart/2005/8/layout/orgChart1"/>
    <dgm:cxn modelId="{9F7162DF-328D-4353-ACD1-856B977A5FD3}" type="presParOf" srcId="{1B7B7EB0-2876-4DC3-BF3C-935B33F8DEC8}" destId="{7434E5FC-8896-4A7C-B52D-094334E01CFF}" srcOrd="2" destOrd="0" presId="urn:microsoft.com/office/officeart/2005/8/layout/orgChart1"/>
    <dgm:cxn modelId="{22214E32-6920-485D-87AD-746D6C2E7B82}" type="presParOf" srcId="{2B0D208F-AEE6-4289-B195-8ADCBADA2392}" destId="{04E8F6C3-F044-4B64-92D2-91BB3FAE9B25}" srcOrd="4" destOrd="0" presId="urn:microsoft.com/office/officeart/2005/8/layout/orgChart1"/>
    <dgm:cxn modelId="{6138610B-CA4F-48C5-9956-36CD96D665B7}" type="presParOf" srcId="{2B0D208F-AEE6-4289-B195-8ADCBADA2392}" destId="{EED9435F-504C-4CCF-A396-7F6B1012FC65}" srcOrd="5" destOrd="0" presId="urn:microsoft.com/office/officeart/2005/8/layout/orgChart1"/>
    <dgm:cxn modelId="{F964B5CB-1127-4AA2-89A7-752EE17C097E}" type="presParOf" srcId="{EED9435F-504C-4CCF-A396-7F6B1012FC65}" destId="{21598323-D187-400A-BCFB-22EC4F0F854D}" srcOrd="0" destOrd="0" presId="urn:microsoft.com/office/officeart/2005/8/layout/orgChart1"/>
    <dgm:cxn modelId="{7C18DB98-A314-40AD-B0BA-7D5144BCA82E}" type="presParOf" srcId="{21598323-D187-400A-BCFB-22EC4F0F854D}" destId="{7B08E2D8-FE4F-49FF-82E3-780A3F001076}" srcOrd="0" destOrd="0" presId="urn:microsoft.com/office/officeart/2005/8/layout/orgChart1"/>
    <dgm:cxn modelId="{AA98F6DE-4F23-489E-9495-21AAB6FADB08}" type="presParOf" srcId="{21598323-D187-400A-BCFB-22EC4F0F854D}" destId="{2990EBFE-DC97-4BED-812C-1C558AD56E5E}" srcOrd="1" destOrd="0" presId="urn:microsoft.com/office/officeart/2005/8/layout/orgChart1"/>
    <dgm:cxn modelId="{422B6D35-4FE1-4D5B-B595-9F3C82435B2A}" type="presParOf" srcId="{EED9435F-504C-4CCF-A396-7F6B1012FC65}" destId="{7D8B3006-5291-4AD3-8F1B-C9DA5DA8FB3F}" srcOrd="1" destOrd="0" presId="urn:microsoft.com/office/officeart/2005/8/layout/orgChart1"/>
    <dgm:cxn modelId="{5861B4C6-1DB2-4CBF-8BA7-9DE300C184A9}" type="presParOf" srcId="{7D8B3006-5291-4AD3-8F1B-C9DA5DA8FB3F}" destId="{08693AF8-C22A-4E99-B45C-B317E1CAD7F0}" srcOrd="0" destOrd="0" presId="urn:microsoft.com/office/officeart/2005/8/layout/orgChart1"/>
    <dgm:cxn modelId="{8B120ACD-8468-49DA-B339-155AA0E49409}" type="presParOf" srcId="{7D8B3006-5291-4AD3-8F1B-C9DA5DA8FB3F}" destId="{823C8358-5E85-48FF-8D2B-A9D26338A47C}" srcOrd="1" destOrd="0" presId="urn:microsoft.com/office/officeart/2005/8/layout/orgChart1"/>
    <dgm:cxn modelId="{8E315198-C114-4C64-BF55-0420E65E5936}" type="presParOf" srcId="{823C8358-5E85-48FF-8D2B-A9D26338A47C}" destId="{72AEC3B4-8AEE-481A-BBAB-BFB93EFC7566}" srcOrd="0" destOrd="0" presId="urn:microsoft.com/office/officeart/2005/8/layout/orgChart1"/>
    <dgm:cxn modelId="{EF224B97-FCD8-4611-8982-4A7D1520FB68}" type="presParOf" srcId="{72AEC3B4-8AEE-481A-BBAB-BFB93EFC7566}" destId="{1DA785BE-D922-4927-A112-CAC28B60A8AE}" srcOrd="0" destOrd="0" presId="urn:microsoft.com/office/officeart/2005/8/layout/orgChart1"/>
    <dgm:cxn modelId="{379FA744-2B4E-4B59-B5BC-BD91EDB7547D}" type="presParOf" srcId="{72AEC3B4-8AEE-481A-BBAB-BFB93EFC7566}" destId="{4C1EF435-9F17-4032-81F1-1B886F22769D}" srcOrd="1" destOrd="0" presId="urn:microsoft.com/office/officeart/2005/8/layout/orgChart1"/>
    <dgm:cxn modelId="{6CFEA38A-4372-4100-82B0-2F52E2FE8CC9}" type="presParOf" srcId="{823C8358-5E85-48FF-8D2B-A9D26338A47C}" destId="{53E64CB8-9824-4FBF-9D8D-994BBFA60BA4}" srcOrd="1" destOrd="0" presId="urn:microsoft.com/office/officeart/2005/8/layout/orgChart1"/>
    <dgm:cxn modelId="{26E206E1-11D1-41BF-AF49-5F8746281A5D}" type="presParOf" srcId="{823C8358-5E85-48FF-8D2B-A9D26338A47C}" destId="{F5E5B664-5D5E-4410-B4EB-74533CB1C445}" srcOrd="2" destOrd="0" presId="urn:microsoft.com/office/officeart/2005/8/layout/orgChart1"/>
    <dgm:cxn modelId="{2B0760F1-F436-498B-8A1C-D9FC3127A4BA}" type="presParOf" srcId="{7D8B3006-5291-4AD3-8F1B-C9DA5DA8FB3F}" destId="{3FF2F5FC-934A-44D3-8566-02917953ECA2}" srcOrd="2" destOrd="0" presId="urn:microsoft.com/office/officeart/2005/8/layout/orgChart1"/>
    <dgm:cxn modelId="{36B3BA38-F8E7-482B-81EA-BB981C867EC9}" type="presParOf" srcId="{7D8B3006-5291-4AD3-8F1B-C9DA5DA8FB3F}" destId="{A7B3A980-D2AD-4540-908A-1BE839BF39E6}" srcOrd="3" destOrd="0" presId="urn:microsoft.com/office/officeart/2005/8/layout/orgChart1"/>
    <dgm:cxn modelId="{6A857C7A-F434-455D-829D-394A58F340F6}" type="presParOf" srcId="{A7B3A980-D2AD-4540-908A-1BE839BF39E6}" destId="{51C8E1E8-166A-4A34-83E2-46DBBE544997}" srcOrd="0" destOrd="0" presId="urn:microsoft.com/office/officeart/2005/8/layout/orgChart1"/>
    <dgm:cxn modelId="{ADE42871-8BF8-47FF-A56F-666F0E527228}" type="presParOf" srcId="{51C8E1E8-166A-4A34-83E2-46DBBE544997}" destId="{18380192-6202-46AD-B9C7-2F4A1EEF842A}" srcOrd="0" destOrd="0" presId="urn:microsoft.com/office/officeart/2005/8/layout/orgChart1"/>
    <dgm:cxn modelId="{0290E084-123A-4FF6-A4AD-32A134EE07DC}" type="presParOf" srcId="{51C8E1E8-166A-4A34-83E2-46DBBE544997}" destId="{2A61426A-B914-4B98-A92F-1359CB7CEDF0}" srcOrd="1" destOrd="0" presId="urn:microsoft.com/office/officeart/2005/8/layout/orgChart1"/>
    <dgm:cxn modelId="{C2B24AAA-0B57-4A16-BB1D-DCDA466A49F8}" type="presParOf" srcId="{A7B3A980-D2AD-4540-908A-1BE839BF39E6}" destId="{393DF63C-F624-4848-A767-EE7FAD9F1127}" srcOrd="1" destOrd="0" presId="urn:microsoft.com/office/officeart/2005/8/layout/orgChart1"/>
    <dgm:cxn modelId="{A247558E-BF5C-4764-8355-F654D7A9947D}" type="presParOf" srcId="{A7B3A980-D2AD-4540-908A-1BE839BF39E6}" destId="{02F6589A-7046-448D-B4B8-1C893BDCD7E5}" srcOrd="2" destOrd="0" presId="urn:microsoft.com/office/officeart/2005/8/layout/orgChart1"/>
    <dgm:cxn modelId="{C3D1E3FE-B60F-47A3-B402-60263D7D1AD9}" type="presParOf" srcId="{EED9435F-504C-4CCF-A396-7F6B1012FC65}" destId="{AE7695CA-4EC5-484A-81DE-AA28E8158DB9}" srcOrd="2" destOrd="0" presId="urn:microsoft.com/office/officeart/2005/8/layout/orgChart1"/>
    <dgm:cxn modelId="{690B4700-E681-433A-89AB-091581EE6A11}" type="presParOf" srcId="{8549AB1F-9385-449D-855B-D9B78BB7A716}" destId="{B2EC4A75-4E9C-4FAA-B7CC-F274DFFDBF9E}" srcOrd="2" destOrd="0" presId="urn:microsoft.com/office/officeart/2005/8/layout/orgChart1"/>
    <dgm:cxn modelId="{05599429-2B75-41B6-906A-666C6311D960}" type="presParOf" srcId="{B2EC4A75-4E9C-4FAA-B7CC-F274DFFDBF9E}" destId="{4635599D-075A-4B88-BD96-BF0841B471B4}" srcOrd="0" destOrd="0" presId="urn:microsoft.com/office/officeart/2005/8/layout/orgChart1"/>
    <dgm:cxn modelId="{7D64F99A-39F6-46B7-AFAB-6BB92CF27CEB}" type="presParOf" srcId="{B2EC4A75-4E9C-4FAA-B7CC-F274DFFDBF9E}" destId="{B7BF9A9F-6A11-4481-AC6B-81A22A7F2A96}" srcOrd="1" destOrd="0" presId="urn:microsoft.com/office/officeart/2005/8/layout/orgChart1"/>
    <dgm:cxn modelId="{DD6DB0FF-DD17-424D-A0F4-4A91831AF5B6}" type="presParOf" srcId="{B7BF9A9F-6A11-4481-AC6B-81A22A7F2A96}" destId="{8B38E6F2-25E2-4883-B27D-78B30535E176}" srcOrd="0" destOrd="0" presId="urn:microsoft.com/office/officeart/2005/8/layout/orgChart1"/>
    <dgm:cxn modelId="{6E76E89C-511A-43FD-90DD-11563F81EB5B}" type="presParOf" srcId="{8B38E6F2-25E2-4883-B27D-78B30535E176}" destId="{DE6211A7-631F-4D91-80B3-65CE892B3368}" srcOrd="0" destOrd="0" presId="urn:microsoft.com/office/officeart/2005/8/layout/orgChart1"/>
    <dgm:cxn modelId="{A0D3A17E-9360-4BE1-B41F-6980BCE136FA}" type="presParOf" srcId="{8B38E6F2-25E2-4883-B27D-78B30535E176}" destId="{E3EC21A0-5D22-4439-85AE-A95420489694}" srcOrd="1" destOrd="0" presId="urn:microsoft.com/office/officeart/2005/8/layout/orgChart1"/>
    <dgm:cxn modelId="{C4B3FAC7-BB70-4390-BBCA-1F338EABA078}" type="presParOf" srcId="{B7BF9A9F-6A11-4481-AC6B-81A22A7F2A96}" destId="{2133744F-EE2D-4436-B887-A4E76B70821C}" srcOrd="1" destOrd="0" presId="urn:microsoft.com/office/officeart/2005/8/layout/orgChart1"/>
    <dgm:cxn modelId="{A5277361-4FD7-4A47-9E4E-987033D800CD}" type="presParOf" srcId="{B7BF9A9F-6A11-4481-AC6B-81A22A7F2A96}" destId="{D4D3E86C-C50E-4A99-B43A-69215BC14ED2}" srcOrd="2" destOrd="0" presId="urn:microsoft.com/office/officeart/2005/8/layout/orgChart1"/>
    <dgm:cxn modelId="{02690DF0-881F-4FE1-A37E-7A84286CB9D9}" type="presParOf" srcId="{B2EC4A75-4E9C-4FAA-B7CC-F274DFFDBF9E}" destId="{C23E4081-9037-4B5B-9B36-072EAF13C9E2}" srcOrd="2" destOrd="0" presId="urn:microsoft.com/office/officeart/2005/8/layout/orgChart1"/>
    <dgm:cxn modelId="{D48B7A26-2700-4315-AA8B-61AD60266989}" type="presParOf" srcId="{B2EC4A75-4E9C-4FAA-B7CC-F274DFFDBF9E}" destId="{60591A53-8286-426F-94B6-8E84926DAF49}" srcOrd="3" destOrd="0" presId="urn:microsoft.com/office/officeart/2005/8/layout/orgChart1"/>
    <dgm:cxn modelId="{34CAF1DF-78E2-4E2A-ADBC-F8B55F8A94BE}" type="presParOf" srcId="{60591A53-8286-426F-94B6-8E84926DAF49}" destId="{F8C40ED0-5753-4E57-8AC9-6A5B58231A55}" srcOrd="0" destOrd="0" presId="urn:microsoft.com/office/officeart/2005/8/layout/orgChart1"/>
    <dgm:cxn modelId="{E91E3732-AF0D-4AC1-8071-74E09966A819}" type="presParOf" srcId="{F8C40ED0-5753-4E57-8AC9-6A5B58231A55}" destId="{E44FAB59-FC3C-4E93-B607-C4D459A611DC}" srcOrd="0" destOrd="0" presId="urn:microsoft.com/office/officeart/2005/8/layout/orgChart1"/>
    <dgm:cxn modelId="{43CAF7F8-D158-418A-87B0-343816E897CB}" type="presParOf" srcId="{F8C40ED0-5753-4E57-8AC9-6A5B58231A55}" destId="{76DB677D-B193-4D6B-A85A-24E9DBD8E1AE}" srcOrd="1" destOrd="0" presId="urn:microsoft.com/office/officeart/2005/8/layout/orgChart1"/>
    <dgm:cxn modelId="{6178C7C5-C075-44DD-9799-DC89C82993DC}" type="presParOf" srcId="{60591A53-8286-426F-94B6-8E84926DAF49}" destId="{1236298D-AB7C-461C-B6D2-A85D24EDC988}" srcOrd="1" destOrd="0" presId="urn:microsoft.com/office/officeart/2005/8/layout/orgChart1"/>
    <dgm:cxn modelId="{AF87E880-A1A9-432E-8289-CBC8B9ABE6FC}" type="presParOf" srcId="{60591A53-8286-426F-94B6-8E84926DAF49}" destId="{E9484336-C86F-488B-850F-DD2AA47A7B7B}" srcOrd="2" destOrd="0" presId="urn:microsoft.com/office/officeart/2005/8/layout/orgChart1"/>
    <dgm:cxn modelId="{BBAE3629-E9DF-41AA-BCB1-63AC87C82171}" type="presParOf" srcId="{B2EC4A75-4E9C-4FAA-B7CC-F274DFFDBF9E}" destId="{257C623D-CAC8-4D5E-8FC9-CEBA5D62A872}" srcOrd="4" destOrd="0" presId="urn:microsoft.com/office/officeart/2005/8/layout/orgChart1"/>
    <dgm:cxn modelId="{06890C08-9A8A-4292-A865-644BB8ABB3FD}" type="presParOf" srcId="{B2EC4A75-4E9C-4FAA-B7CC-F274DFFDBF9E}" destId="{8B0E7E68-1CC7-46C9-B115-2CB5A2EF27F7}" srcOrd="5" destOrd="0" presId="urn:microsoft.com/office/officeart/2005/8/layout/orgChart1"/>
    <dgm:cxn modelId="{6AB8C221-4AD6-4FD7-BB91-AE7B77848401}" type="presParOf" srcId="{8B0E7E68-1CC7-46C9-B115-2CB5A2EF27F7}" destId="{DEE5213E-26A5-4824-B73D-3165B4E4A39D}" srcOrd="0" destOrd="0" presId="urn:microsoft.com/office/officeart/2005/8/layout/orgChart1"/>
    <dgm:cxn modelId="{CC7B9A64-6E63-4110-9E3A-48378BE40900}" type="presParOf" srcId="{DEE5213E-26A5-4824-B73D-3165B4E4A39D}" destId="{D16B874C-64B9-4D16-AB58-37BF3A40551E}" srcOrd="0" destOrd="0" presId="urn:microsoft.com/office/officeart/2005/8/layout/orgChart1"/>
    <dgm:cxn modelId="{2DDE1025-59BF-4F82-A585-76A34168062A}" type="presParOf" srcId="{DEE5213E-26A5-4824-B73D-3165B4E4A39D}" destId="{065710D7-6E6F-4118-8540-BB66F76D8069}" srcOrd="1" destOrd="0" presId="urn:microsoft.com/office/officeart/2005/8/layout/orgChart1"/>
    <dgm:cxn modelId="{E3911F9D-CE78-4DFF-99EF-CEE906C6B3BF}" type="presParOf" srcId="{8B0E7E68-1CC7-46C9-B115-2CB5A2EF27F7}" destId="{165307C2-E839-4300-8C97-B7FD889EC361}" srcOrd="1" destOrd="0" presId="urn:microsoft.com/office/officeart/2005/8/layout/orgChart1"/>
    <dgm:cxn modelId="{3C5FDC94-4E4B-4F9B-AAE4-6EA6A0F9C3AE}" type="presParOf" srcId="{8B0E7E68-1CC7-46C9-B115-2CB5A2EF27F7}" destId="{3222D880-8A8B-4F8D-9B98-2FF085A6A80A}" srcOrd="2" destOrd="0" presId="urn:microsoft.com/office/officeart/2005/8/layout/orgChart1"/>
    <dgm:cxn modelId="{19C56ABC-F5BA-4601-8B3D-FC3329DAA571}" type="presParOf" srcId="{B2EC4A75-4E9C-4FAA-B7CC-F274DFFDBF9E}" destId="{AFCB6662-1595-4EFD-B184-063C4BA2319E}" srcOrd="6" destOrd="0" presId="urn:microsoft.com/office/officeart/2005/8/layout/orgChart1"/>
    <dgm:cxn modelId="{15EC529F-FE25-401E-8AB4-3439F00B0EEF}" type="presParOf" srcId="{B2EC4A75-4E9C-4FAA-B7CC-F274DFFDBF9E}" destId="{4EE548B6-8B83-4CB3-81DA-8B2A7DFB0E56}" srcOrd="7" destOrd="0" presId="urn:microsoft.com/office/officeart/2005/8/layout/orgChart1"/>
    <dgm:cxn modelId="{04CAD2EA-6CCE-4538-907A-AEBEEBEE7691}" type="presParOf" srcId="{4EE548B6-8B83-4CB3-81DA-8B2A7DFB0E56}" destId="{E80FA204-F72C-4796-959B-2F7F975B5BE3}" srcOrd="0" destOrd="0" presId="urn:microsoft.com/office/officeart/2005/8/layout/orgChart1"/>
    <dgm:cxn modelId="{37CB605C-A540-4821-BF64-31BB73EF266F}" type="presParOf" srcId="{E80FA204-F72C-4796-959B-2F7F975B5BE3}" destId="{BAEB6214-0D61-4A6C-ABA1-EC3B63946FAA}" srcOrd="0" destOrd="0" presId="urn:microsoft.com/office/officeart/2005/8/layout/orgChart1"/>
    <dgm:cxn modelId="{B68AD938-6002-469E-8D10-254297E9D197}" type="presParOf" srcId="{E80FA204-F72C-4796-959B-2F7F975B5BE3}" destId="{3D3CA570-A18B-4DA8-8269-B516962430F1}" srcOrd="1" destOrd="0" presId="urn:microsoft.com/office/officeart/2005/8/layout/orgChart1"/>
    <dgm:cxn modelId="{46CC455E-03BE-4707-BC19-A5BCE17618C4}" type="presParOf" srcId="{4EE548B6-8B83-4CB3-81DA-8B2A7DFB0E56}" destId="{010CAAB4-07FB-405E-825E-790FAEFD1B72}" srcOrd="1" destOrd="0" presId="urn:microsoft.com/office/officeart/2005/8/layout/orgChart1"/>
    <dgm:cxn modelId="{3699B590-5F0C-4E5D-8570-3EDB2EAF6D77}" type="presParOf" srcId="{4EE548B6-8B83-4CB3-81DA-8B2A7DFB0E56}" destId="{AAE551DE-F5EB-4562-870F-A60846DAC752}" srcOrd="2" destOrd="0" presId="urn:microsoft.com/office/officeart/2005/8/layout/orgChart1"/>
    <dgm:cxn modelId="{49CCBFEC-6C6C-4EE0-940A-DDB34007EDF8}" type="presParOf" srcId="{F3C01300-2375-4A89-98AE-E889B63C0E83}" destId="{12E605E0-659B-4D07-A761-C9893563D0E8}" srcOrd="2" destOrd="0" presId="urn:microsoft.com/office/officeart/2005/8/layout/orgChart1"/>
    <dgm:cxn modelId="{5E475144-14C6-462D-A43E-2036BED1DF22}" type="presParOf" srcId="{12E605E0-659B-4D07-A761-C9893563D0E8}" destId="{F54467A7-D04A-4541-BC27-A09E0CA7A30D}" srcOrd="0" destOrd="0" presId="urn:microsoft.com/office/officeart/2005/8/layout/orgChart1"/>
    <dgm:cxn modelId="{C0010310-85DA-455B-931C-DF4E410D94D3}" type="presParOf" srcId="{12E605E0-659B-4D07-A761-C9893563D0E8}" destId="{3763A8E0-2EA8-4A6C-8A26-845877AA9DF1}" srcOrd="1" destOrd="0" presId="urn:microsoft.com/office/officeart/2005/8/layout/orgChart1"/>
    <dgm:cxn modelId="{E913D0C3-F812-421D-AB51-A20E304EF6C1}" type="presParOf" srcId="{3763A8E0-2EA8-4A6C-8A26-845877AA9DF1}" destId="{25174B6C-9C7A-49D9-A1A6-FD223CC7B3DB}" srcOrd="0" destOrd="0" presId="urn:microsoft.com/office/officeart/2005/8/layout/orgChart1"/>
    <dgm:cxn modelId="{C4FE0AD6-5120-4EF8-8559-7D26E57AE14C}" type="presParOf" srcId="{25174B6C-9C7A-49D9-A1A6-FD223CC7B3DB}" destId="{FFD8E046-7478-44C4-8F99-6812F85D8210}" srcOrd="0" destOrd="0" presId="urn:microsoft.com/office/officeart/2005/8/layout/orgChart1"/>
    <dgm:cxn modelId="{99DD0D13-9F44-40A7-B223-DA2133AEC1A1}" type="presParOf" srcId="{25174B6C-9C7A-49D9-A1A6-FD223CC7B3DB}" destId="{AE9F670B-0D00-447E-AE68-24105BA8D6ED}" srcOrd="1" destOrd="0" presId="urn:microsoft.com/office/officeart/2005/8/layout/orgChart1"/>
    <dgm:cxn modelId="{33717396-C23C-4A06-AC54-7AF5FF4E9495}" type="presParOf" srcId="{3763A8E0-2EA8-4A6C-8A26-845877AA9DF1}" destId="{436740E2-EF82-468B-B297-A8DFEF3E926B}" srcOrd="1" destOrd="0" presId="urn:microsoft.com/office/officeart/2005/8/layout/orgChart1"/>
    <dgm:cxn modelId="{10C816C6-C2C5-497C-BD23-781C78B8982B}" type="presParOf" srcId="{3763A8E0-2EA8-4A6C-8A26-845877AA9DF1}" destId="{64758F92-F520-4228-AD35-9060804B7FF5}" srcOrd="2" destOrd="0" presId="urn:microsoft.com/office/officeart/2005/8/layout/orgChart1"/>
    <dgm:cxn modelId="{92A61657-8199-49A1-B6E0-0FA570FF2C1F}" type="presParOf" srcId="{6B121075-4521-468C-A867-17700E7FEC7C}" destId="{F5DC9449-0E6F-447E-A2CF-FEFBDA6BE0FE}" srcOrd="2" destOrd="0" presId="urn:microsoft.com/office/officeart/2005/8/layout/orgChart1"/>
    <dgm:cxn modelId="{49E48864-56B5-46C6-A1BE-B66AEF1FEC78}" type="presParOf" srcId="{F5DC9449-0E6F-447E-A2CF-FEFBDA6BE0FE}" destId="{1C95B93A-4138-4F31-BAEA-A850203A1F44}" srcOrd="0" destOrd="0" presId="urn:microsoft.com/office/officeart/2005/8/layout/orgChart1"/>
    <dgm:cxn modelId="{8A60E039-C796-403C-BAF4-63CC15EA4E6E}" type="presParOf" srcId="{F5DC9449-0E6F-447E-A2CF-FEFBDA6BE0FE}" destId="{37CF6B05-57C2-4775-A4A0-5CC91ED6C478}" srcOrd="1" destOrd="0" presId="urn:microsoft.com/office/officeart/2005/8/layout/orgChart1"/>
    <dgm:cxn modelId="{6F7188F7-2EBB-42C7-836F-E88046B714B5}" type="presParOf" srcId="{37CF6B05-57C2-4775-A4A0-5CC91ED6C478}" destId="{DD417E4F-1492-444F-BAFB-27BEF5E4647B}" srcOrd="0" destOrd="0" presId="urn:microsoft.com/office/officeart/2005/8/layout/orgChart1"/>
    <dgm:cxn modelId="{4BB45EE1-A6C6-46D1-A81E-AAF1AEAD2C0B}" type="presParOf" srcId="{DD417E4F-1492-444F-BAFB-27BEF5E4647B}" destId="{4362333E-CC8E-466D-83A7-BAEF794006C0}" srcOrd="0" destOrd="0" presId="urn:microsoft.com/office/officeart/2005/8/layout/orgChart1"/>
    <dgm:cxn modelId="{EE4FF16E-CCAA-4F07-AF72-984C750B7369}" type="presParOf" srcId="{DD417E4F-1492-444F-BAFB-27BEF5E4647B}" destId="{414E16DC-9FD4-4273-AA71-6A9D93C7C2EF}" srcOrd="1" destOrd="0" presId="urn:microsoft.com/office/officeart/2005/8/layout/orgChart1"/>
    <dgm:cxn modelId="{912DACAC-AC69-4A82-8934-2362932FCE9B}" type="presParOf" srcId="{37CF6B05-57C2-4775-A4A0-5CC91ED6C478}" destId="{B9C51195-8273-4D46-9617-C731226B85F3}" srcOrd="1" destOrd="0" presId="urn:microsoft.com/office/officeart/2005/8/layout/orgChart1"/>
    <dgm:cxn modelId="{25A8D1BC-925D-47A5-AA9E-4190056CD0B3}" type="presParOf" srcId="{37CF6B05-57C2-4775-A4A0-5CC91ED6C478}" destId="{D5F5231F-24D6-44F8-8B69-42E251F8609C}" srcOrd="2" destOrd="0" presId="urn:microsoft.com/office/officeart/2005/8/layout/orgChart1"/>
    <dgm:cxn modelId="{F36EC728-D18D-4AC2-BD64-76C2948E37F6}" type="presParOf" srcId="{F5DC9449-0E6F-447E-A2CF-FEFBDA6BE0FE}" destId="{6017234E-44EE-4292-AC92-1FFF02B30C7A}" srcOrd="2" destOrd="0" presId="urn:microsoft.com/office/officeart/2005/8/layout/orgChart1"/>
    <dgm:cxn modelId="{CCBF7E51-606F-489C-B98A-D96864FF5B65}" type="presParOf" srcId="{F5DC9449-0E6F-447E-A2CF-FEFBDA6BE0FE}" destId="{0B292C27-C334-479A-B0BE-0FF5EF5F462A}" srcOrd="3" destOrd="0" presId="urn:microsoft.com/office/officeart/2005/8/layout/orgChart1"/>
    <dgm:cxn modelId="{5EB750F1-6EC9-496A-BC0E-69FF152D60E7}" type="presParOf" srcId="{0B292C27-C334-479A-B0BE-0FF5EF5F462A}" destId="{F14787F4-FC12-4133-9B7B-883F415DCEFE}" srcOrd="0" destOrd="0" presId="urn:microsoft.com/office/officeart/2005/8/layout/orgChart1"/>
    <dgm:cxn modelId="{680518E7-A146-453A-AA70-FBBD7B2BADC8}" type="presParOf" srcId="{F14787F4-FC12-4133-9B7B-883F415DCEFE}" destId="{A44462D8-0B8A-407F-AE13-64EB7CEB7477}" srcOrd="0" destOrd="0" presId="urn:microsoft.com/office/officeart/2005/8/layout/orgChart1"/>
    <dgm:cxn modelId="{E9AB741E-6143-40B4-8786-F2A9D6399697}" type="presParOf" srcId="{F14787F4-FC12-4133-9B7B-883F415DCEFE}" destId="{BCC33743-30AE-455E-A98A-3A13DCF8BF2D}" srcOrd="1" destOrd="0" presId="urn:microsoft.com/office/officeart/2005/8/layout/orgChart1"/>
    <dgm:cxn modelId="{A45E9E15-36C1-4578-A144-3859466CB5E3}" type="presParOf" srcId="{0B292C27-C334-479A-B0BE-0FF5EF5F462A}" destId="{89BF8184-06B0-40A9-AF72-5573AA60036D}" srcOrd="1" destOrd="0" presId="urn:microsoft.com/office/officeart/2005/8/layout/orgChart1"/>
    <dgm:cxn modelId="{295B16A4-60CC-411B-90E6-EBC58F4A8685}" type="presParOf" srcId="{0B292C27-C334-479A-B0BE-0FF5EF5F462A}" destId="{E38D59E3-925E-4CC5-B0D6-2462DD42947A}" srcOrd="2" destOrd="0" presId="urn:microsoft.com/office/officeart/2005/8/layout/orgChart1"/>
    <dgm:cxn modelId="{E57E4A66-E1C8-41E7-BD2D-376115C0FBBC}" type="presParOf" srcId="{E38D59E3-925E-4CC5-B0D6-2462DD42947A}" destId="{37255397-16A7-434E-83F1-DA7733DA5ED6}" srcOrd="0" destOrd="0" presId="urn:microsoft.com/office/officeart/2005/8/layout/orgChart1"/>
    <dgm:cxn modelId="{091585DD-D5AE-4166-9242-99E705B2AF65}" type="presParOf" srcId="{E38D59E3-925E-4CC5-B0D6-2462DD42947A}" destId="{F44C046C-503A-49E9-A434-630C7099ED4A}" srcOrd="1" destOrd="0" presId="urn:microsoft.com/office/officeart/2005/8/layout/orgChart1"/>
    <dgm:cxn modelId="{D5AB783C-FBE6-458F-B67C-E225DFC17D93}" type="presParOf" srcId="{F44C046C-503A-49E9-A434-630C7099ED4A}" destId="{36EE0CE8-D02C-40A5-B48E-002422A2FCA6}" srcOrd="0" destOrd="0" presId="urn:microsoft.com/office/officeart/2005/8/layout/orgChart1"/>
    <dgm:cxn modelId="{5215EF2F-D6A6-4A7A-BB51-3202D7A8804D}" type="presParOf" srcId="{36EE0CE8-D02C-40A5-B48E-002422A2FCA6}" destId="{9A833FEB-57A6-40DA-89D5-24308B7AF539}" srcOrd="0" destOrd="0" presId="urn:microsoft.com/office/officeart/2005/8/layout/orgChart1"/>
    <dgm:cxn modelId="{97E3E47C-987C-4455-A7B8-23058426F6A2}" type="presParOf" srcId="{36EE0CE8-D02C-40A5-B48E-002422A2FCA6}" destId="{4FEB323B-BAEE-4836-9DF4-FCA405D984D6}" srcOrd="1" destOrd="0" presId="urn:microsoft.com/office/officeart/2005/8/layout/orgChart1"/>
    <dgm:cxn modelId="{E612E9CF-9918-4567-8B24-5EF4EC091403}" type="presParOf" srcId="{F44C046C-503A-49E9-A434-630C7099ED4A}" destId="{439FF273-04D4-45A2-8D19-7F1366BACA1E}" srcOrd="1" destOrd="0" presId="urn:microsoft.com/office/officeart/2005/8/layout/orgChart1"/>
    <dgm:cxn modelId="{9699C283-A463-4901-84BC-E2C078475D22}" type="presParOf" srcId="{F44C046C-503A-49E9-A434-630C7099ED4A}" destId="{D6AF96F3-C472-45E0-B209-8ABBE295F153}" srcOrd="2" destOrd="0" presId="urn:microsoft.com/office/officeart/2005/8/layout/orgChart1"/>
    <dgm:cxn modelId="{2A07B2AE-7989-4FF6-9E6D-B695D9F21D07}" type="presParOf" srcId="{E38D59E3-925E-4CC5-B0D6-2462DD42947A}" destId="{C13E7309-C413-4641-8ADE-CC3629BCF515}" srcOrd="2" destOrd="0" presId="urn:microsoft.com/office/officeart/2005/8/layout/orgChart1"/>
    <dgm:cxn modelId="{5BF81331-A042-43FF-AF39-1435C7121C8C}" type="presParOf" srcId="{E38D59E3-925E-4CC5-B0D6-2462DD42947A}" destId="{3B546493-89C8-4563-B80C-BD5860273ED7}" srcOrd="3" destOrd="0" presId="urn:microsoft.com/office/officeart/2005/8/layout/orgChart1"/>
    <dgm:cxn modelId="{CF10FE3E-ECBE-4DB8-BB4A-42EFDBA956B3}" type="presParOf" srcId="{3B546493-89C8-4563-B80C-BD5860273ED7}" destId="{F61D4CE4-C4CD-4D4F-95D4-AB641EE6FD81}" srcOrd="0" destOrd="0" presId="urn:microsoft.com/office/officeart/2005/8/layout/orgChart1"/>
    <dgm:cxn modelId="{B915EEF8-AF37-4DD6-A4B1-F11582B0D629}" type="presParOf" srcId="{F61D4CE4-C4CD-4D4F-95D4-AB641EE6FD81}" destId="{B7ECD7B1-A36C-42BD-9772-A57998591E07}" srcOrd="0" destOrd="0" presId="urn:microsoft.com/office/officeart/2005/8/layout/orgChart1"/>
    <dgm:cxn modelId="{0CEB3658-4FAF-456B-AF24-EFAF667F1232}" type="presParOf" srcId="{F61D4CE4-C4CD-4D4F-95D4-AB641EE6FD81}" destId="{27887B0E-9FE8-4D68-83CE-773F07779A5D}" srcOrd="1" destOrd="0" presId="urn:microsoft.com/office/officeart/2005/8/layout/orgChart1"/>
    <dgm:cxn modelId="{3E480358-74CC-4D2A-B0DD-E3F06AF00FEC}" type="presParOf" srcId="{3B546493-89C8-4563-B80C-BD5860273ED7}" destId="{3A0F0C56-A10B-4B25-90FC-E941E9CA48D0}" srcOrd="1" destOrd="0" presId="urn:microsoft.com/office/officeart/2005/8/layout/orgChart1"/>
    <dgm:cxn modelId="{D27C7371-5A93-4AC4-9B7F-780D916365F7}" type="presParOf" srcId="{3B546493-89C8-4563-B80C-BD5860273ED7}" destId="{8CAAB722-B381-446C-867E-0531ED38BE4A}" srcOrd="2" destOrd="0" presId="urn:microsoft.com/office/officeart/2005/8/layout/orgChart1"/>
    <dgm:cxn modelId="{84188865-EB23-4A15-A2B0-9422197630B3}" type="presParOf" srcId="{E38D59E3-925E-4CC5-B0D6-2462DD42947A}" destId="{6BD4E767-9111-452D-BD14-21C15E8A5C78}" srcOrd="4" destOrd="0" presId="urn:microsoft.com/office/officeart/2005/8/layout/orgChart1"/>
    <dgm:cxn modelId="{616941D7-FBD6-41C2-8BC7-A76C6FC18E8B}" type="presParOf" srcId="{E38D59E3-925E-4CC5-B0D6-2462DD42947A}" destId="{A9DCEA7C-3428-41ED-83A6-0452BF41CDFE}" srcOrd="5" destOrd="0" presId="urn:microsoft.com/office/officeart/2005/8/layout/orgChart1"/>
    <dgm:cxn modelId="{D7AFA74D-A339-422B-BFE8-DEDDD57697DD}" type="presParOf" srcId="{A9DCEA7C-3428-41ED-83A6-0452BF41CDFE}" destId="{6F77DEB8-3C1D-4879-9D1D-0D0EB934C1EE}" srcOrd="0" destOrd="0" presId="urn:microsoft.com/office/officeart/2005/8/layout/orgChart1"/>
    <dgm:cxn modelId="{986DD947-786C-4598-BD1A-C7343B4B742F}" type="presParOf" srcId="{6F77DEB8-3C1D-4879-9D1D-0D0EB934C1EE}" destId="{C9D77B70-752D-4A74-97CE-565409776C5F}" srcOrd="0" destOrd="0" presId="urn:microsoft.com/office/officeart/2005/8/layout/orgChart1"/>
    <dgm:cxn modelId="{920425F0-7977-4C13-8253-BDC83936BE2C}" type="presParOf" srcId="{6F77DEB8-3C1D-4879-9D1D-0D0EB934C1EE}" destId="{3FEC94D6-3324-4BAC-A057-3FA5791007E7}" srcOrd="1" destOrd="0" presId="urn:microsoft.com/office/officeart/2005/8/layout/orgChart1"/>
    <dgm:cxn modelId="{6069E648-2487-4878-8AB6-6C3104A5DB48}" type="presParOf" srcId="{A9DCEA7C-3428-41ED-83A6-0452BF41CDFE}" destId="{FE52544E-3BE9-40C4-B842-000179DB5171}" srcOrd="1" destOrd="0" presId="urn:microsoft.com/office/officeart/2005/8/layout/orgChart1"/>
    <dgm:cxn modelId="{F4EEDB9C-0209-4FB0-9CEA-C65278D7E109}" type="presParOf" srcId="{A9DCEA7C-3428-41ED-83A6-0452BF41CDFE}" destId="{F87D5475-1788-456C-9D87-51B917DB1054}" srcOrd="2" destOrd="0" presId="urn:microsoft.com/office/officeart/2005/8/layout/orgChart1"/>
    <dgm:cxn modelId="{6DE6747E-FF45-464B-ACA7-A54E570CFA0D}" type="presParOf" srcId="{E38D59E3-925E-4CC5-B0D6-2462DD42947A}" destId="{6FAA6DE7-BC91-4818-A5D9-86D2C6EA4C5B}" srcOrd="6" destOrd="0" presId="urn:microsoft.com/office/officeart/2005/8/layout/orgChart1"/>
    <dgm:cxn modelId="{758E4B13-FD30-4F61-96B8-821E44F0B4AD}" type="presParOf" srcId="{E38D59E3-925E-4CC5-B0D6-2462DD42947A}" destId="{6950216C-FEB5-4B59-8577-2998317979ED}" srcOrd="7" destOrd="0" presId="urn:microsoft.com/office/officeart/2005/8/layout/orgChart1"/>
    <dgm:cxn modelId="{DDD5447F-E9CB-4663-AE03-7F7D4DD7E451}" type="presParOf" srcId="{6950216C-FEB5-4B59-8577-2998317979ED}" destId="{44D9AA7F-3D3E-4474-B60D-FCAEC57FEB30}" srcOrd="0" destOrd="0" presId="urn:microsoft.com/office/officeart/2005/8/layout/orgChart1"/>
    <dgm:cxn modelId="{D8A33EF7-1958-4697-818B-E6C58996145E}" type="presParOf" srcId="{44D9AA7F-3D3E-4474-B60D-FCAEC57FEB30}" destId="{9FD21427-6798-4D51-B421-18F546153611}" srcOrd="0" destOrd="0" presId="urn:microsoft.com/office/officeart/2005/8/layout/orgChart1"/>
    <dgm:cxn modelId="{390AD9DE-A8A4-4CB8-81B8-D01ACD737F99}" type="presParOf" srcId="{44D9AA7F-3D3E-4474-B60D-FCAEC57FEB30}" destId="{D646548E-2511-4915-9B8B-503EF8CDDD74}" srcOrd="1" destOrd="0" presId="urn:microsoft.com/office/officeart/2005/8/layout/orgChart1"/>
    <dgm:cxn modelId="{6816299A-A7C5-4EC8-8BB2-FFB77CB29DBB}" type="presParOf" srcId="{6950216C-FEB5-4B59-8577-2998317979ED}" destId="{ED245CF0-C93D-479B-9EAA-85312A0A74CF}" srcOrd="1" destOrd="0" presId="urn:microsoft.com/office/officeart/2005/8/layout/orgChart1"/>
    <dgm:cxn modelId="{F3F5A592-F0D1-433F-AF48-538E5B66FE39}" type="presParOf" srcId="{6950216C-FEB5-4B59-8577-2998317979ED}" destId="{667C861B-ED6A-4FDE-8909-2DC919692AFD}" srcOrd="2" destOrd="0" presId="urn:microsoft.com/office/officeart/2005/8/layout/orgChart1"/>
    <dgm:cxn modelId="{18AC1614-F2D6-4739-B6B1-A3434D25AAD5}" type="presParOf" srcId="{E38D59E3-925E-4CC5-B0D6-2462DD42947A}" destId="{D9E101E4-3FA9-4FB0-A3CE-6B5BF2A13015}" srcOrd="8" destOrd="0" presId="urn:microsoft.com/office/officeart/2005/8/layout/orgChart1"/>
    <dgm:cxn modelId="{6A5584E0-6620-43E2-B9C4-2FEE6D8AAE76}" type="presParOf" srcId="{E38D59E3-925E-4CC5-B0D6-2462DD42947A}" destId="{17573566-CA06-4323-95DE-05F23AAD84CE}" srcOrd="9" destOrd="0" presId="urn:microsoft.com/office/officeart/2005/8/layout/orgChart1"/>
    <dgm:cxn modelId="{C185B16B-2686-42D2-981F-A7FC547773AF}" type="presParOf" srcId="{17573566-CA06-4323-95DE-05F23AAD84CE}" destId="{EC4EA576-A764-4F14-A330-D93C86078429}" srcOrd="0" destOrd="0" presId="urn:microsoft.com/office/officeart/2005/8/layout/orgChart1"/>
    <dgm:cxn modelId="{BA815B6E-FE6E-40EE-A2A4-C8599302D8A8}" type="presParOf" srcId="{EC4EA576-A764-4F14-A330-D93C86078429}" destId="{FC2CE58E-14F9-4990-A448-AA070538C333}" srcOrd="0" destOrd="0" presId="urn:microsoft.com/office/officeart/2005/8/layout/orgChart1"/>
    <dgm:cxn modelId="{03CA42F5-5F73-41DD-BFB4-B3D86744818E}" type="presParOf" srcId="{EC4EA576-A764-4F14-A330-D93C86078429}" destId="{E03D5987-B9AC-4AD2-9D19-2FA7B8C7CC43}" srcOrd="1" destOrd="0" presId="urn:microsoft.com/office/officeart/2005/8/layout/orgChart1"/>
    <dgm:cxn modelId="{34FEE1B2-A34C-4FF5-977C-49AAD418D680}" type="presParOf" srcId="{17573566-CA06-4323-95DE-05F23AAD84CE}" destId="{5C7B1AE8-A0D6-474A-B636-5AE972C2B155}" srcOrd="1" destOrd="0" presId="urn:microsoft.com/office/officeart/2005/8/layout/orgChart1"/>
    <dgm:cxn modelId="{2B497A89-7EF0-443C-BA32-9954F076DD0A}" type="presParOf" srcId="{17573566-CA06-4323-95DE-05F23AAD84CE}" destId="{68C51C68-7A84-4650-BB5A-4B5FB44A2717}" srcOrd="2" destOrd="0" presId="urn:microsoft.com/office/officeart/2005/8/layout/orgChart1"/>
    <dgm:cxn modelId="{1AD7A05C-64B4-451D-9C5F-62283E95242E}" type="presParOf" srcId="{E38D59E3-925E-4CC5-B0D6-2462DD42947A}" destId="{2D3A2181-7914-41BC-A40D-2A9DC0C7A918}" srcOrd="10" destOrd="0" presId="urn:microsoft.com/office/officeart/2005/8/layout/orgChart1"/>
    <dgm:cxn modelId="{3B434F6C-103B-4E77-B73C-52C2E4D47174}" type="presParOf" srcId="{E38D59E3-925E-4CC5-B0D6-2462DD42947A}" destId="{B319EFE3-98CF-4820-B7E8-46C68D6311F0}" srcOrd="11" destOrd="0" presId="urn:microsoft.com/office/officeart/2005/8/layout/orgChart1"/>
    <dgm:cxn modelId="{EDB4BE3E-D050-4844-BD35-4C6F28925365}" type="presParOf" srcId="{B319EFE3-98CF-4820-B7E8-46C68D6311F0}" destId="{D5781068-AADF-4D0C-8837-3C2DAB8570B2}" srcOrd="0" destOrd="0" presId="urn:microsoft.com/office/officeart/2005/8/layout/orgChart1"/>
    <dgm:cxn modelId="{A16C3154-8E55-4267-8615-38898F3E099D}" type="presParOf" srcId="{D5781068-AADF-4D0C-8837-3C2DAB8570B2}" destId="{89087C35-A306-4810-9DA5-C3C5D067ECDC}" srcOrd="0" destOrd="0" presId="urn:microsoft.com/office/officeart/2005/8/layout/orgChart1"/>
    <dgm:cxn modelId="{DA5929EA-3260-4F24-9A91-18F47A082774}" type="presParOf" srcId="{D5781068-AADF-4D0C-8837-3C2DAB8570B2}" destId="{7A20F965-61A1-46AE-B08D-8056322EA654}" srcOrd="1" destOrd="0" presId="urn:microsoft.com/office/officeart/2005/8/layout/orgChart1"/>
    <dgm:cxn modelId="{550AA4FD-7922-4C37-A94C-6AE17BC3ED37}" type="presParOf" srcId="{B319EFE3-98CF-4820-B7E8-46C68D6311F0}" destId="{50719424-9229-4C7B-A061-62D9081BF709}" srcOrd="1" destOrd="0" presId="urn:microsoft.com/office/officeart/2005/8/layout/orgChart1"/>
    <dgm:cxn modelId="{A4FF9E62-9AFC-4700-8DD5-E26461E42A38}" type="presParOf" srcId="{B319EFE3-98CF-4820-B7E8-46C68D6311F0}" destId="{B843EC66-7B5D-4FD1-918D-D6AC045A46FB}" srcOrd="2" destOrd="0" presId="urn:microsoft.com/office/officeart/2005/8/layout/orgChart1"/>
    <dgm:cxn modelId="{F5B1AE71-2B75-45D4-85A3-FC49BC0E96A3}" type="presParOf" srcId="{F5DC9449-0E6F-447E-A2CF-FEFBDA6BE0FE}" destId="{E495B140-F1C1-4565-98B2-13DB61921009}" srcOrd="4" destOrd="0" presId="urn:microsoft.com/office/officeart/2005/8/layout/orgChart1"/>
    <dgm:cxn modelId="{37BBDE1B-5A01-44E1-8F82-B93B0322DCFF}" type="presParOf" srcId="{F5DC9449-0E6F-447E-A2CF-FEFBDA6BE0FE}" destId="{59ED712B-9915-477D-9119-7D0636FE347C}" srcOrd="5" destOrd="0" presId="urn:microsoft.com/office/officeart/2005/8/layout/orgChart1"/>
    <dgm:cxn modelId="{0376231F-A9F7-49E8-A836-AFB900FBF6AF}" type="presParOf" srcId="{59ED712B-9915-477D-9119-7D0636FE347C}" destId="{C5146EE1-7C6E-4012-AD56-BAAF000B8802}" srcOrd="0" destOrd="0" presId="urn:microsoft.com/office/officeart/2005/8/layout/orgChart1"/>
    <dgm:cxn modelId="{5187D020-EB53-4911-926F-4A14EC5EC1B3}" type="presParOf" srcId="{C5146EE1-7C6E-4012-AD56-BAAF000B8802}" destId="{9CBFAC0E-F0EB-49C4-80B8-1C60C490F60B}" srcOrd="0" destOrd="0" presId="urn:microsoft.com/office/officeart/2005/8/layout/orgChart1"/>
    <dgm:cxn modelId="{81E474DE-54E0-4005-A76B-51BB102EE837}" type="presParOf" srcId="{C5146EE1-7C6E-4012-AD56-BAAF000B8802}" destId="{DDB3F593-720A-457E-BAC7-8E502C0310F0}" srcOrd="1" destOrd="0" presId="urn:microsoft.com/office/officeart/2005/8/layout/orgChart1"/>
    <dgm:cxn modelId="{1E9323B8-61CA-4E21-9931-1E75948709A9}" type="presParOf" srcId="{59ED712B-9915-477D-9119-7D0636FE347C}" destId="{F314848D-4ADF-4293-8253-6EEC0295C2E0}" srcOrd="1" destOrd="0" presId="urn:microsoft.com/office/officeart/2005/8/layout/orgChart1"/>
    <dgm:cxn modelId="{F29E0723-3AF4-4675-934C-74CC9B516ED8}" type="presParOf" srcId="{59ED712B-9915-477D-9119-7D0636FE347C}" destId="{CD210343-FE68-4848-B5C8-6E24AC9DF321}" srcOrd="2" destOrd="0" presId="urn:microsoft.com/office/officeart/2005/8/layout/orgChart1"/>
    <dgm:cxn modelId="{F916ADB9-28B9-4D28-869A-16F9F5238F9C}" type="presParOf" srcId="{CD210343-FE68-4848-B5C8-6E24AC9DF321}" destId="{C8F4AED1-48CB-40C6-A270-F8B18E6E2803}" srcOrd="0" destOrd="0" presId="urn:microsoft.com/office/officeart/2005/8/layout/orgChart1"/>
    <dgm:cxn modelId="{7FE3393D-7A7D-463E-81C6-076BF2B419BE}" type="presParOf" srcId="{CD210343-FE68-4848-B5C8-6E24AC9DF321}" destId="{D1935F5B-5F8C-411A-BD51-C8060986CC7B}" srcOrd="1" destOrd="0" presId="urn:microsoft.com/office/officeart/2005/8/layout/orgChart1"/>
    <dgm:cxn modelId="{F262F4ED-F243-41AC-8FA0-CE5BBE44B3CF}" type="presParOf" srcId="{D1935F5B-5F8C-411A-BD51-C8060986CC7B}" destId="{0B437B57-DD51-41F6-869B-4FA347BDB85B}" srcOrd="0" destOrd="0" presId="urn:microsoft.com/office/officeart/2005/8/layout/orgChart1"/>
    <dgm:cxn modelId="{661AC50E-DE5A-4E15-BCD6-12F4B9F0E19A}" type="presParOf" srcId="{0B437B57-DD51-41F6-869B-4FA347BDB85B}" destId="{A9F1722E-7F12-4FB4-94BA-7451E8CF3247}" srcOrd="0" destOrd="0" presId="urn:microsoft.com/office/officeart/2005/8/layout/orgChart1"/>
    <dgm:cxn modelId="{2E55BF87-4A6E-4E10-8634-AE42ABDB2E55}" type="presParOf" srcId="{0B437B57-DD51-41F6-869B-4FA347BDB85B}" destId="{89E9D6AB-2BB3-4A3A-ABD5-DA2FD56474EB}" srcOrd="1" destOrd="0" presId="urn:microsoft.com/office/officeart/2005/8/layout/orgChart1"/>
    <dgm:cxn modelId="{709BC47B-4947-434F-8765-0A29FA0B28A0}" type="presParOf" srcId="{D1935F5B-5F8C-411A-BD51-C8060986CC7B}" destId="{8355C4C4-9EB4-4932-B47D-0627E4B35D72}" srcOrd="1" destOrd="0" presId="urn:microsoft.com/office/officeart/2005/8/layout/orgChart1"/>
    <dgm:cxn modelId="{4F05C124-6EB5-4893-842E-E042E7595721}" type="presParOf" srcId="{D1935F5B-5F8C-411A-BD51-C8060986CC7B}" destId="{6D55ECDC-D7C2-4D0C-9CE6-EC5A6FC0242C}" srcOrd="2" destOrd="0" presId="urn:microsoft.com/office/officeart/2005/8/layout/orgChart1"/>
    <dgm:cxn modelId="{9861D142-5AFD-499C-AC9F-11592C5E7A6A}" type="presParOf" srcId="{CD210343-FE68-4848-B5C8-6E24AC9DF321}" destId="{DFDA50B2-8A66-4A11-91BB-AC38ADAFB244}" srcOrd="2" destOrd="0" presId="urn:microsoft.com/office/officeart/2005/8/layout/orgChart1"/>
    <dgm:cxn modelId="{2048A6BE-F5B9-4B87-A5FF-825ECA172EBA}" type="presParOf" srcId="{CD210343-FE68-4848-B5C8-6E24AC9DF321}" destId="{21A8E02E-CF3C-44AA-97D4-BFA1786420C8}" srcOrd="3" destOrd="0" presId="urn:microsoft.com/office/officeart/2005/8/layout/orgChart1"/>
    <dgm:cxn modelId="{35E6E438-F614-4703-A9EB-92A7AB22D437}" type="presParOf" srcId="{21A8E02E-CF3C-44AA-97D4-BFA1786420C8}" destId="{DC4EBAB0-0873-482A-A645-D7A89F9287C3}" srcOrd="0" destOrd="0" presId="urn:microsoft.com/office/officeart/2005/8/layout/orgChart1"/>
    <dgm:cxn modelId="{8567A9CB-0672-46A7-85E5-00DFD9194178}" type="presParOf" srcId="{DC4EBAB0-0873-482A-A645-D7A89F9287C3}" destId="{3381D272-6DF2-440B-AE3E-31BA426B00B7}" srcOrd="0" destOrd="0" presId="urn:microsoft.com/office/officeart/2005/8/layout/orgChart1"/>
    <dgm:cxn modelId="{8233039E-82F6-497B-A895-8A699FDBCD81}" type="presParOf" srcId="{DC4EBAB0-0873-482A-A645-D7A89F9287C3}" destId="{0AAFB32C-DCDD-4845-ACC7-1BB385A994C1}" srcOrd="1" destOrd="0" presId="urn:microsoft.com/office/officeart/2005/8/layout/orgChart1"/>
    <dgm:cxn modelId="{4C9F7A1C-7999-4F1B-864D-1A84E10461A9}" type="presParOf" srcId="{21A8E02E-CF3C-44AA-97D4-BFA1786420C8}" destId="{F0617294-C797-4A02-AFB9-BEF521DCEAE9}" srcOrd="1" destOrd="0" presId="urn:microsoft.com/office/officeart/2005/8/layout/orgChart1"/>
    <dgm:cxn modelId="{2E7BA03F-0033-47F0-8A7F-8935CC7FE8FE}" type="presParOf" srcId="{21A8E02E-CF3C-44AA-97D4-BFA1786420C8}" destId="{AD28D028-0F7B-437C-A89D-2880073AFF7C}" srcOrd="2" destOrd="0" presId="urn:microsoft.com/office/officeart/2005/8/layout/orgChart1"/>
    <dgm:cxn modelId="{0D48C6CF-64F0-4EA5-A88F-5EA96E033EF8}" type="presParOf" srcId="{CD210343-FE68-4848-B5C8-6E24AC9DF321}" destId="{707AF56E-3C9A-4792-B313-922EB44957CE}" srcOrd="4" destOrd="0" presId="urn:microsoft.com/office/officeart/2005/8/layout/orgChart1"/>
    <dgm:cxn modelId="{4EAE6795-8839-46F5-BC46-B057F3BCC42C}" type="presParOf" srcId="{CD210343-FE68-4848-B5C8-6E24AC9DF321}" destId="{363C0406-9E61-4421-8AD1-FDCE25334AA4}" srcOrd="5" destOrd="0" presId="urn:microsoft.com/office/officeart/2005/8/layout/orgChart1"/>
    <dgm:cxn modelId="{80F15F6C-F0C8-4031-B9B9-E2D3A856E0C5}" type="presParOf" srcId="{363C0406-9E61-4421-8AD1-FDCE25334AA4}" destId="{F64F264A-36F9-4619-9275-1D1BC442980A}" srcOrd="0" destOrd="0" presId="urn:microsoft.com/office/officeart/2005/8/layout/orgChart1"/>
    <dgm:cxn modelId="{330E410B-539D-43F1-83A3-2BA2CBBA129F}" type="presParOf" srcId="{F64F264A-36F9-4619-9275-1D1BC442980A}" destId="{D83F7820-355E-4101-B0F8-A6FC396A72D9}" srcOrd="0" destOrd="0" presId="urn:microsoft.com/office/officeart/2005/8/layout/orgChart1"/>
    <dgm:cxn modelId="{409C50BB-A6AD-4A9F-8F4D-583BDB18104F}" type="presParOf" srcId="{F64F264A-36F9-4619-9275-1D1BC442980A}" destId="{B0509953-CBA1-4A6F-B81E-C4A4BBCF7C07}" srcOrd="1" destOrd="0" presId="urn:microsoft.com/office/officeart/2005/8/layout/orgChart1"/>
    <dgm:cxn modelId="{E2915D11-D532-40C4-8C5F-1EB2E34F7170}" type="presParOf" srcId="{363C0406-9E61-4421-8AD1-FDCE25334AA4}" destId="{162EFD38-462B-4B96-BA62-CBA929191D9D}" srcOrd="1" destOrd="0" presId="urn:microsoft.com/office/officeart/2005/8/layout/orgChart1"/>
    <dgm:cxn modelId="{4BA50951-1A42-4B2A-AC13-68EC32470894}" type="presParOf" srcId="{363C0406-9E61-4421-8AD1-FDCE25334AA4}" destId="{E5DFB2B2-8679-4706-A5BD-E06016A8836A}" srcOrd="2" destOrd="0" presId="urn:microsoft.com/office/officeart/2005/8/layout/orgChart1"/>
    <dgm:cxn modelId="{85449B17-6346-41C8-8522-6018D8ED9A6A}" type="presParOf" srcId="{F5DC9449-0E6F-447E-A2CF-FEFBDA6BE0FE}" destId="{CD08089D-0727-4215-BF9A-238C30CCDFB4}" srcOrd="6" destOrd="0" presId="urn:microsoft.com/office/officeart/2005/8/layout/orgChart1"/>
    <dgm:cxn modelId="{9767FDFF-BBAB-43E2-8823-B35D62828341}" type="presParOf" srcId="{F5DC9449-0E6F-447E-A2CF-FEFBDA6BE0FE}" destId="{19B118AA-7669-4F1A-8F1D-5D32400F3AF1}" srcOrd="7" destOrd="0" presId="urn:microsoft.com/office/officeart/2005/8/layout/orgChart1"/>
    <dgm:cxn modelId="{14A69C16-C93C-4E7C-858D-C161BAD141F6}" type="presParOf" srcId="{19B118AA-7669-4F1A-8F1D-5D32400F3AF1}" destId="{3DC5D8FA-4C54-43EE-A1E2-2A19BCD9DD1D}" srcOrd="0" destOrd="0" presId="urn:microsoft.com/office/officeart/2005/8/layout/orgChart1"/>
    <dgm:cxn modelId="{4A88905D-F9A1-4C30-BDF9-8942ACBBFFB1}" type="presParOf" srcId="{3DC5D8FA-4C54-43EE-A1E2-2A19BCD9DD1D}" destId="{5AD8B921-6703-4047-93A0-611BA4FBAAB1}" srcOrd="0" destOrd="0" presId="urn:microsoft.com/office/officeart/2005/8/layout/orgChart1"/>
    <dgm:cxn modelId="{59E1224A-16BC-42E5-B4EF-E08BE30C60CF}" type="presParOf" srcId="{3DC5D8FA-4C54-43EE-A1E2-2A19BCD9DD1D}" destId="{5993F2DE-FB01-4C6A-92E0-68D36168406D}" srcOrd="1" destOrd="0" presId="urn:microsoft.com/office/officeart/2005/8/layout/orgChart1"/>
    <dgm:cxn modelId="{950F627E-C19E-4939-9560-2F3D0AE3157B}" type="presParOf" srcId="{19B118AA-7669-4F1A-8F1D-5D32400F3AF1}" destId="{AD3CD9DE-B76F-40BA-B72E-B90209FBE8D7}" srcOrd="1" destOrd="0" presId="urn:microsoft.com/office/officeart/2005/8/layout/orgChart1"/>
    <dgm:cxn modelId="{6732E2B8-E8E0-4FCE-8D79-453385C2DCFA}" type="presParOf" srcId="{19B118AA-7669-4F1A-8F1D-5D32400F3AF1}" destId="{FC60965B-CF81-45C6-A602-6291C0D448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8089D-0727-4215-BF9A-238C30CCDFB4}">
      <dsp:nvSpPr>
        <dsp:cNvPr id="0" name=""/>
        <dsp:cNvSpPr/>
      </dsp:nvSpPr>
      <dsp:spPr>
        <a:xfrm>
          <a:off x="2641820" y="620064"/>
          <a:ext cx="413604" cy="947570"/>
        </a:xfrm>
        <a:custGeom>
          <a:avLst/>
          <a:gdLst/>
          <a:ahLst/>
          <a:cxnLst/>
          <a:rect l="0" t="0" r="0" b="0"/>
          <a:pathLst>
            <a:path>
              <a:moveTo>
                <a:pt x="413604" y="0"/>
              </a:moveTo>
              <a:lnTo>
                <a:pt x="413604" y="947570"/>
              </a:lnTo>
              <a:lnTo>
                <a:pt x="0" y="94757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AF56E-3C9A-4792-B313-922EB44957CE}">
      <dsp:nvSpPr>
        <dsp:cNvPr id="0" name=""/>
        <dsp:cNvSpPr/>
      </dsp:nvSpPr>
      <dsp:spPr>
        <a:xfrm>
          <a:off x="780414" y="519399"/>
          <a:ext cx="91440" cy="2101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0134"/>
              </a:lnTo>
              <a:lnTo>
                <a:pt x="127700" y="21013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FDA50B2-8A66-4A11-91BB-AC38ADAFB244}">
      <dsp:nvSpPr>
        <dsp:cNvPr id="0" name=""/>
        <dsp:cNvSpPr/>
      </dsp:nvSpPr>
      <dsp:spPr>
        <a:xfrm>
          <a:off x="695521" y="519399"/>
          <a:ext cx="130613" cy="565387"/>
        </a:xfrm>
        <a:custGeom>
          <a:avLst/>
          <a:gdLst/>
          <a:ahLst/>
          <a:cxnLst/>
          <a:rect l="0" t="0" r="0" b="0"/>
          <a:pathLst>
            <a:path>
              <a:moveTo>
                <a:pt x="130613" y="0"/>
              </a:moveTo>
              <a:lnTo>
                <a:pt x="130613" y="565387"/>
              </a:lnTo>
              <a:lnTo>
                <a:pt x="0" y="565387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8F4AED1-48CB-40C6-A270-F8B18E6E2803}">
      <dsp:nvSpPr>
        <dsp:cNvPr id="0" name=""/>
        <dsp:cNvSpPr/>
      </dsp:nvSpPr>
      <dsp:spPr>
        <a:xfrm>
          <a:off x="695521" y="519399"/>
          <a:ext cx="130613" cy="210134"/>
        </a:xfrm>
        <a:custGeom>
          <a:avLst/>
          <a:gdLst/>
          <a:ahLst/>
          <a:cxnLst/>
          <a:rect l="0" t="0" r="0" b="0"/>
          <a:pathLst>
            <a:path>
              <a:moveTo>
                <a:pt x="130613" y="0"/>
              </a:moveTo>
              <a:lnTo>
                <a:pt x="130613" y="210134"/>
              </a:lnTo>
              <a:lnTo>
                <a:pt x="0" y="21013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E495B140-F1C1-4565-98B2-13DB61921009}">
      <dsp:nvSpPr>
        <dsp:cNvPr id="0" name=""/>
        <dsp:cNvSpPr/>
      </dsp:nvSpPr>
      <dsp:spPr>
        <a:xfrm>
          <a:off x="1084589" y="398787"/>
          <a:ext cx="1970836" cy="221277"/>
        </a:xfrm>
        <a:custGeom>
          <a:avLst/>
          <a:gdLst/>
          <a:ahLst/>
          <a:cxnLst/>
          <a:rect l="0" t="0" r="0" b="0"/>
          <a:pathLst>
            <a:path>
              <a:moveTo>
                <a:pt x="1970836" y="221277"/>
              </a:moveTo>
              <a:lnTo>
                <a:pt x="0" y="0"/>
              </a:lnTo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dsp:style>
    </dsp:sp>
    <dsp:sp modelId="{2D3A2181-7914-41BC-A40D-2A9DC0C7A918}">
      <dsp:nvSpPr>
        <dsp:cNvPr id="0" name=""/>
        <dsp:cNvSpPr/>
      </dsp:nvSpPr>
      <dsp:spPr>
        <a:xfrm>
          <a:off x="1421382" y="1359960"/>
          <a:ext cx="142683" cy="875905"/>
        </a:xfrm>
        <a:custGeom>
          <a:avLst/>
          <a:gdLst/>
          <a:ahLst/>
          <a:cxnLst/>
          <a:rect l="0" t="0" r="0" b="0"/>
          <a:pathLst>
            <a:path>
              <a:moveTo>
                <a:pt x="142683" y="0"/>
              </a:moveTo>
              <a:lnTo>
                <a:pt x="142683" y="875905"/>
              </a:lnTo>
              <a:lnTo>
                <a:pt x="0" y="87590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9E101E4-3FA9-4FB0-A3CE-6B5BF2A13015}">
      <dsp:nvSpPr>
        <dsp:cNvPr id="0" name=""/>
        <dsp:cNvSpPr/>
      </dsp:nvSpPr>
      <dsp:spPr>
        <a:xfrm>
          <a:off x="801022" y="1359960"/>
          <a:ext cx="763043" cy="875065"/>
        </a:xfrm>
        <a:custGeom>
          <a:avLst/>
          <a:gdLst/>
          <a:ahLst/>
          <a:cxnLst/>
          <a:rect l="0" t="0" r="0" b="0"/>
          <a:pathLst>
            <a:path>
              <a:moveTo>
                <a:pt x="763043" y="0"/>
              </a:moveTo>
              <a:lnTo>
                <a:pt x="763043" y="875065"/>
              </a:lnTo>
              <a:lnTo>
                <a:pt x="0" y="87506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6FAA6DE7-BC91-4818-A5D9-86D2C6EA4C5B}">
      <dsp:nvSpPr>
        <dsp:cNvPr id="0" name=""/>
        <dsp:cNvSpPr/>
      </dsp:nvSpPr>
      <dsp:spPr>
        <a:xfrm>
          <a:off x="1421382" y="1359960"/>
          <a:ext cx="142683" cy="534573"/>
        </a:xfrm>
        <a:custGeom>
          <a:avLst/>
          <a:gdLst/>
          <a:ahLst/>
          <a:cxnLst/>
          <a:rect l="0" t="0" r="0" b="0"/>
          <a:pathLst>
            <a:path>
              <a:moveTo>
                <a:pt x="142683" y="0"/>
              </a:moveTo>
              <a:lnTo>
                <a:pt x="142683" y="534573"/>
              </a:lnTo>
              <a:lnTo>
                <a:pt x="0" y="5345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6BD4E767-9111-452D-BD14-21C15E8A5C78}">
      <dsp:nvSpPr>
        <dsp:cNvPr id="0" name=""/>
        <dsp:cNvSpPr/>
      </dsp:nvSpPr>
      <dsp:spPr>
        <a:xfrm>
          <a:off x="801022" y="1359960"/>
          <a:ext cx="763043" cy="531260"/>
        </a:xfrm>
        <a:custGeom>
          <a:avLst/>
          <a:gdLst/>
          <a:ahLst/>
          <a:cxnLst/>
          <a:rect l="0" t="0" r="0" b="0"/>
          <a:pathLst>
            <a:path>
              <a:moveTo>
                <a:pt x="763043" y="0"/>
              </a:moveTo>
              <a:lnTo>
                <a:pt x="763043" y="531260"/>
              </a:lnTo>
              <a:lnTo>
                <a:pt x="0" y="53126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13E7309-C413-4641-8ADE-CC3629BCF515}">
      <dsp:nvSpPr>
        <dsp:cNvPr id="0" name=""/>
        <dsp:cNvSpPr/>
      </dsp:nvSpPr>
      <dsp:spPr>
        <a:xfrm>
          <a:off x="1421382" y="1359960"/>
          <a:ext cx="142683" cy="198064"/>
        </a:xfrm>
        <a:custGeom>
          <a:avLst/>
          <a:gdLst/>
          <a:ahLst/>
          <a:cxnLst/>
          <a:rect l="0" t="0" r="0" b="0"/>
          <a:pathLst>
            <a:path>
              <a:moveTo>
                <a:pt x="142683" y="0"/>
              </a:moveTo>
              <a:lnTo>
                <a:pt x="142683" y="198064"/>
              </a:lnTo>
              <a:lnTo>
                <a:pt x="0" y="19806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37255397-16A7-434E-83F1-DA7733DA5ED6}">
      <dsp:nvSpPr>
        <dsp:cNvPr id="0" name=""/>
        <dsp:cNvSpPr/>
      </dsp:nvSpPr>
      <dsp:spPr>
        <a:xfrm>
          <a:off x="801022" y="1359960"/>
          <a:ext cx="763043" cy="198064"/>
        </a:xfrm>
        <a:custGeom>
          <a:avLst/>
          <a:gdLst/>
          <a:ahLst/>
          <a:cxnLst/>
          <a:rect l="0" t="0" r="0" b="0"/>
          <a:pathLst>
            <a:path>
              <a:moveTo>
                <a:pt x="763043" y="0"/>
              </a:moveTo>
              <a:lnTo>
                <a:pt x="763043" y="198064"/>
              </a:lnTo>
              <a:lnTo>
                <a:pt x="0" y="19806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6017234E-44EE-4292-AC92-1FFF02B30C7A}">
      <dsp:nvSpPr>
        <dsp:cNvPr id="0" name=""/>
        <dsp:cNvSpPr/>
      </dsp:nvSpPr>
      <dsp:spPr>
        <a:xfrm>
          <a:off x="1822520" y="620064"/>
          <a:ext cx="1232904" cy="619283"/>
        </a:xfrm>
        <a:custGeom>
          <a:avLst/>
          <a:gdLst/>
          <a:ahLst/>
          <a:cxnLst/>
          <a:rect l="0" t="0" r="0" b="0"/>
          <a:pathLst>
            <a:path>
              <a:moveTo>
                <a:pt x="1232904" y="0"/>
              </a:moveTo>
              <a:lnTo>
                <a:pt x="1232904" y="619283"/>
              </a:lnTo>
              <a:lnTo>
                <a:pt x="0" y="619283"/>
              </a:lnTo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dsp:style>
    </dsp:sp>
    <dsp:sp modelId="{1C95B93A-4138-4F31-BAEA-A850203A1F44}">
      <dsp:nvSpPr>
        <dsp:cNvPr id="0" name=""/>
        <dsp:cNvSpPr/>
      </dsp:nvSpPr>
      <dsp:spPr>
        <a:xfrm>
          <a:off x="3055425" y="620064"/>
          <a:ext cx="597449" cy="602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396"/>
              </a:lnTo>
              <a:lnTo>
                <a:pt x="597449" y="602396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467A7-D04A-4541-BC27-A09E0CA7A30D}">
      <dsp:nvSpPr>
        <dsp:cNvPr id="0" name=""/>
        <dsp:cNvSpPr/>
      </dsp:nvSpPr>
      <dsp:spPr>
        <a:xfrm>
          <a:off x="3054810" y="2205902"/>
          <a:ext cx="12462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6019"/>
              </a:lnTo>
              <a:lnTo>
                <a:pt x="1246201" y="76019"/>
              </a:lnTo>
            </a:path>
          </a:pathLst>
        </a:custGeom>
        <a:noFill/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AFCB6662-1595-4EFD-B184-063C4BA2319E}">
      <dsp:nvSpPr>
        <dsp:cNvPr id="0" name=""/>
        <dsp:cNvSpPr/>
      </dsp:nvSpPr>
      <dsp:spPr>
        <a:xfrm>
          <a:off x="6414286" y="3087708"/>
          <a:ext cx="91440" cy="6348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4809"/>
              </a:lnTo>
              <a:lnTo>
                <a:pt x="94995" y="634809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257C623D-CAC8-4D5E-8FC9-CEBA5D62A872}">
      <dsp:nvSpPr>
        <dsp:cNvPr id="0" name=""/>
        <dsp:cNvSpPr/>
      </dsp:nvSpPr>
      <dsp:spPr>
        <a:xfrm>
          <a:off x="6460006" y="3087708"/>
          <a:ext cx="596539" cy="7946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4638"/>
              </a:lnTo>
              <a:lnTo>
                <a:pt x="596539" y="794638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23E4081-9037-4B5B-9B36-072EAF13C9E2}">
      <dsp:nvSpPr>
        <dsp:cNvPr id="0" name=""/>
        <dsp:cNvSpPr/>
      </dsp:nvSpPr>
      <dsp:spPr>
        <a:xfrm>
          <a:off x="6414286" y="3087708"/>
          <a:ext cx="91440" cy="3016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1613"/>
              </a:lnTo>
              <a:lnTo>
                <a:pt x="94995" y="30161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635599D-075A-4B88-BD96-BF0841B471B4}">
      <dsp:nvSpPr>
        <dsp:cNvPr id="0" name=""/>
        <dsp:cNvSpPr/>
      </dsp:nvSpPr>
      <dsp:spPr>
        <a:xfrm>
          <a:off x="6460006" y="3087708"/>
          <a:ext cx="596539" cy="477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7165"/>
              </a:lnTo>
              <a:lnTo>
                <a:pt x="596539" y="47716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3FF2F5FC-934A-44D3-8566-02917953ECA2}">
      <dsp:nvSpPr>
        <dsp:cNvPr id="0" name=""/>
        <dsp:cNvSpPr/>
      </dsp:nvSpPr>
      <dsp:spPr>
        <a:xfrm>
          <a:off x="7026164" y="6371923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8693AF8-C22A-4E99-B45C-B317E1CAD7F0}">
      <dsp:nvSpPr>
        <dsp:cNvPr id="0" name=""/>
        <dsp:cNvSpPr/>
      </dsp:nvSpPr>
      <dsp:spPr>
        <a:xfrm>
          <a:off x="6976888" y="6371923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4E8F6C3-F044-4B64-92D2-91BB3FAE9B25}">
      <dsp:nvSpPr>
        <dsp:cNvPr id="0" name=""/>
        <dsp:cNvSpPr/>
      </dsp:nvSpPr>
      <dsp:spPr>
        <a:xfrm>
          <a:off x="6460006" y="3087708"/>
          <a:ext cx="368276" cy="31434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3419"/>
              </a:lnTo>
              <a:lnTo>
                <a:pt x="368276" y="3143419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CDD19449-C432-400D-B303-8423065409E2}">
      <dsp:nvSpPr>
        <dsp:cNvPr id="0" name=""/>
        <dsp:cNvSpPr/>
      </dsp:nvSpPr>
      <dsp:spPr>
        <a:xfrm>
          <a:off x="7026164" y="5601223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1328DD8-3EF8-4447-9CCA-167CA64C9203}">
      <dsp:nvSpPr>
        <dsp:cNvPr id="0" name=""/>
        <dsp:cNvSpPr/>
      </dsp:nvSpPr>
      <dsp:spPr>
        <a:xfrm>
          <a:off x="6976888" y="5601223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52DF1993-235B-4385-9BD0-91DB1996D783}">
      <dsp:nvSpPr>
        <dsp:cNvPr id="0" name=""/>
        <dsp:cNvSpPr/>
      </dsp:nvSpPr>
      <dsp:spPr>
        <a:xfrm>
          <a:off x="6460006" y="3087708"/>
          <a:ext cx="368276" cy="2372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2719"/>
              </a:lnTo>
              <a:lnTo>
                <a:pt x="368276" y="2372719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4DF15E65-166D-4015-BFF0-27076324BA2A}">
      <dsp:nvSpPr>
        <dsp:cNvPr id="0" name=""/>
        <dsp:cNvSpPr/>
      </dsp:nvSpPr>
      <dsp:spPr>
        <a:xfrm>
          <a:off x="6976888" y="4464417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49070"/>
              </a:lnTo>
              <a:lnTo>
                <a:pt x="45720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9BFF64F-6470-4A0B-B872-4786F0549E59}">
      <dsp:nvSpPr>
        <dsp:cNvPr id="0" name=""/>
        <dsp:cNvSpPr/>
      </dsp:nvSpPr>
      <dsp:spPr>
        <a:xfrm>
          <a:off x="7026164" y="4464417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EFDA7ADD-1530-41F4-B90B-95AACB6EC9F0}">
      <dsp:nvSpPr>
        <dsp:cNvPr id="0" name=""/>
        <dsp:cNvSpPr/>
      </dsp:nvSpPr>
      <dsp:spPr>
        <a:xfrm>
          <a:off x="6976888" y="4464417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6673AD7-CAB4-4F49-A283-1ABF7A250564}">
      <dsp:nvSpPr>
        <dsp:cNvPr id="0" name=""/>
        <dsp:cNvSpPr/>
      </dsp:nvSpPr>
      <dsp:spPr>
        <a:xfrm>
          <a:off x="6460006" y="3087708"/>
          <a:ext cx="368276" cy="1235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5913"/>
              </a:lnTo>
              <a:lnTo>
                <a:pt x="368276" y="1235913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E0EE1590-06B7-4EE0-9E76-928FE59D8DB4}">
      <dsp:nvSpPr>
        <dsp:cNvPr id="0" name=""/>
        <dsp:cNvSpPr/>
      </dsp:nvSpPr>
      <dsp:spPr>
        <a:xfrm>
          <a:off x="3054810" y="2251622"/>
          <a:ext cx="3405195" cy="44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358"/>
              </a:lnTo>
              <a:lnTo>
                <a:pt x="3405195" y="396358"/>
              </a:lnTo>
              <a:lnTo>
                <a:pt x="3405195" y="44563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CAAA109B-9861-4170-AD0B-65D57D223C1F}">
      <dsp:nvSpPr>
        <dsp:cNvPr id="0" name=""/>
        <dsp:cNvSpPr/>
      </dsp:nvSpPr>
      <dsp:spPr>
        <a:xfrm>
          <a:off x="5320707" y="5770963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49070"/>
              </a:lnTo>
              <a:lnTo>
                <a:pt x="45720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EBD6082-8129-4004-A191-F4BE85023002}">
      <dsp:nvSpPr>
        <dsp:cNvPr id="0" name=""/>
        <dsp:cNvSpPr/>
      </dsp:nvSpPr>
      <dsp:spPr>
        <a:xfrm>
          <a:off x="5369982" y="5770963"/>
          <a:ext cx="91440" cy="2207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35"/>
              </a:lnTo>
              <a:lnTo>
                <a:pt x="94995" y="22073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DB4C9F8-91A6-405C-843E-B66DA84C8F76}">
      <dsp:nvSpPr>
        <dsp:cNvPr id="0" name=""/>
        <dsp:cNvSpPr/>
      </dsp:nvSpPr>
      <dsp:spPr>
        <a:xfrm>
          <a:off x="5320707" y="5770963"/>
          <a:ext cx="91440" cy="222561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22561"/>
              </a:lnTo>
              <a:lnTo>
                <a:pt x="45720" y="222561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1082D79-2B4D-421D-8810-09ED60CCC808}">
      <dsp:nvSpPr>
        <dsp:cNvPr id="0" name=""/>
        <dsp:cNvSpPr/>
      </dsp:nvSpPr>
      <dsp:spPr>
        <a:xfrm>
          <a:off x="4834163" y="3087706"/>
          <a:ext cx="337937" cy="2542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2461"/>
              </a:lnTo>
              <a:lnTo>
                <a:pt x="337937" y="2542461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579BAE0F-9652-4FC3-BB44-D4E513B7B344}">
      <dsp:nvSpPr>
        <dsp:cNvPr id="0" name=""/>
        <dsp:cNvSpPr/>
      </dsp:nvSpPr>
      <dsp:spPr>
        <a:xfrm>
          <a:off x="5183532" y="4919768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11880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4A7262D-7341-49B3-A73A-8A8AB34D792C}">
      <dsp:nvSpPr>
        <dsp:cNvPr id="0" name=""/>
        <dsp:cNvSpPr/>
      </dsp:nvSpPr>
      <dsp:spPr>
        <a:xfrm>
          <a:off x="4834163" y="3087706"/>
          <a:ext cx="346368" cy="1691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1266"/>
              </a:lnTo>
              <a:lnTo>
                <a:pt x="346368" y="1691266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76FA2E33-ACF9-4053-8C69-C10EDF097DC9}">
      <dsp:nvSpPr>
        <dsp:cNvPr id="0" name=""/>
        <dsp:cNvSpPr/>
      </dsp:nvSpPr>
      <dsp:spPr>
        <a:xfrm>
          <a:off x="5369982" y="3694935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9070"/>
              </a:lnTo>
              <a:lnTo>
                <a:pt x="94995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3AD439D-3744-47C6-B794-C6FC1202692C}">
      <dsp:nvSpPr>
        <dsp:cNvPr id="0" name=""/>
        <dsp:cNvSpPr/>
      </dsp:nvSpPr>
      <dsp:spPr>
        <a:xfrm>
          <a:off x="5320707" y="3694935"/>
          <a:ext cx="91440" cy="595484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95484"/>
              </a:lnTo>
              <a:lnTo>
                <a:pt x="45720" y="59548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9D4B1C4-01D2-4C44-A1AD-8AF79DC8BAF8}">
      <dsp:nvSpPr>
        <dsp:cNvPr id="0" name=""/>
        <dsp:cNvSpPr/>
      </dsp:nvSpPr>
      <dsp:spPr>
        <a:xfrm>
          <a:off x="5369982" y="3694935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2667EE02-66EA-46C9-BC85-42BFFBE9C41F}">
      <dsp:nvSpPr>
        <dsp:cNvPr id="0" name=""/>
        <dsp:cNvSpPr/>
      </dsp:nvSpPr>
      <dsp:spPr>
        <a:xfrm>
          <a:off x="5320707" y="3694935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812EBE48-B865-40B5-AEF0-5FA6E2B67119}">
      <dsp:nvSpPr>
        <dsp:cNvPr id="0" name=""/>
        <dsp:cNvSpPr/>
      </dsp:nvSpPr>
      <dsp:spPr>
        <a:xfrm>
          <a:off x="4834163" y="3087706"/>
          <a:ext cx="337937" cy="466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6434"/>
              </a:lnTo>
              <a:lnTo>
                <a:pt x="337937" y="466434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107F378B-DBEF-43ED-9B66-046B763FA9A0}">
      <dsp:nvSpPr>
        <dsp:cNvPr id="0" name=""/>
        <dsp:cNvSpPr/>
      </dsp:nvSpPr>
      <dsp:spPr>
        <a:xfrm>
          <a:off x="3054810" y="2251622"/>
          <a:ext cx="2018738" cy="44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358"/>
              </a:lnTo>
              <a:lnTo>
                <a:pt x="2018738" y="396358"/>
              </a:lnTo>
              <a:lnTo>
                <a:pt x="2018738" y="44563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E8E1BC76-068E-499A-99A3-783D3A0B8D10}">
      <dsp:nvSpPr>
        <dsp:cNvPr id="0" name=""/>
        <dsp:cNvSpPr/>
      </dsp:nvSpPr>
      <dsp:spPr>
        <a:xfrm>
          <a:off x="3297038" y="3087706"/>
          <a:ext cx="185003" cy="321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194"/>
              </a:lnTo>
              <a:lnTo>
                <a:pt x="185003" y="32119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8573404B-BA9D-4CB9-BEF2-C7487AD80CCF}">
      <dsp:nvSpPr>
        <dsp:cNvPr id="0" name=""/>
        <dsp:cNvSpPr/>
      </dsp:nvSpPr>
      <dsp:spPr>
        <a:xfrm>
          <a:off x="3817864" y="6276427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49070"/>
              </a:lnTo>
              <a:lnTo>
                <a:pt x="45720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5A565231-9A83-4F49-BC4B-D2DF6486C528}">
      <dsp:nvSpPr>
        <dsp:cNvPr id="0" name=""/>
        <dsp:cNvSpPr/>
      </dsp:nvSpPr>
      <dsp:spPr>
        <a:xfrm>
          <a:off x="3867139" y="6276427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F9B657AF-3C64-4B89-9378-8F37FADCB4D1}">
      <dsp:nvSpPr>
        <dsp:cNvPr id="0" name=""/>
        <dsp:cNvSpPr/>
      </dsp:nvSpPr>
      <dsp:spPr>
        <a:xfrm>
          <a:off x="3817864" y="6276427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DCC699E-FAD2-4E3B-B3E4-0BA179F8593B}">
      <dsp:nvSpPr>
        <dsp:cNvPr id="0" name=""/>
        <dsp:cNvSpPr/>
      </dsp:nvSpPr>
      <dsp:spPr>
        <a:xfrm>
          <a:off x="3297038" y="3087706"/>
          <a:ext cx="372219" cy="3047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7925"/>
              </a:lnTo>
              <a:lnTo>
                <a:pt x="372219" y="304792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DE0E36E9-7A1B-4C44-86A2-EC654D8E23F4}">
      <dsp:nvSpPr>
        <dsp:cNvPr id="0" name=""/>
        <dsp:cNvSpPr/>
      </dsp:nvSpPr>
      <dsp:spPr>
        <a:xfrm>
          <a:off x="3867139" y="5506764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A9BCC10-FA8B-4140-A4EF-B5BC3F2B3C64}">
      <dsp:nvSpPr>
        <dsp:cNvPr id="0" name=""/>
        <dsp:cNvSpPr/>
      </dsp:nvSpPr>
      <dsp:spPr>
        <a:xfrm>
          <a:off x="3817864" y="5506764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BE66C8A-A305-4D9D-8D18-AFD37D3CE4D1}">
      <dsp:nvSpPr>
        <dsp:cNvPr id="0" name=""/>
        <dsp:cNvSpPr/>
      </dsp:nvSpPr>
      <dsp:spPr>
        <a:xfrm>
          <a:off x="3297038" y="3087706"/>
          <a:ext cx="372219" cy="22782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8262"/>
              </a:lnTo>
              <a:lnTo>
                <a:pt x="372219" y="2278262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43403E91-883C-4157-9A49-DCC5D96F79E1}">
      <dsp:nvSpPr>
        <dsp:cNvPr id="0" name=""/>
        <dsp:cNvSpPr/>
      </dsp:nvSpPr>
      <dsp:spPr>
        <a:xfrm>
          <a:off x="3817864" y="4028132"/>
          <a:ext cx="91440" cy="789565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789565"/>
              </a:lnTo>
              <a:lnTo>
                <a:pt x="45720" y="78956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3F867A8B-C65B-4E96-8147-CF92BA8A980E}">
      <dsp:nvSpPr>
        <dsp:cNvPr id="0" name=""/>
        <dsp:cNvSpPr/>
      </dsp:nvSpPr>
      <dsp:spPr>
        <a:xfrm>
          <a:off x="3867139" y="4028132"/>
          <a:ext cx="91440" cy="414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4449"/>
              </a:lnTo>
              <a:lnTo>
                <a:pt x="94995" y="414449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F5511C7-112F-490B-A2B2-0C749199EDB6}">
      <dsp:nvSpPr>
        <dsp:cNvPr id="0" name=""/>
        <dsp:cNvSpPr/>
      </dsp:nvSpPr>
      <dsp:spPr>
        <a:xfrm>
          <a:off x="3817864" y="4028132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8021C51-8DC9-41FD-8B6B-94A1755B36DB}">
      <dsp:nvSpPr>
        <dsp:cNvPr id="0" name=""/>
        <dsp:cNvSpPr/>
      </dsp:nvSpPr>
      <dsp:spPr>
        <a:xfrm>
          <a:off x="3297038" y="3087706"/>
          <a:ext cx="372219" cy="799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9630"/>
              </a:lnTo>
              <a:lnTo>
                <a:pt x="372219" y="799630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35B10A21-52D6-4706-B448-220DB1A24586}">
      <dsp:nvSpPr>
        <dsp:cNvPr id="0" name=""/>
        <dsp:cNvSpPr/>
      </dsp:nvSpPr>
      <dsp:spPr>
        <a:xfrm>
          <a:off x="3054810" y="2251622"/>
          <a:ext cx="242227" cy="445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6358"/>
              </a:lnTo>
              <a:lnTo>
                <a:pt x="242227" y="396358"/>
              </a:lnTo>
              <a:lnTo>
                <a:pt x="242227" y="44563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9B8C7389-1088-4758-9E0B-B0A7FAE11B50}">
      <dsp:nvSpPr>
        <dsp:cNvPr id="0" name=""/>
        <dsp:cNvSpPr/>
      </dsp:nvSpPr>
      <dsp:spPr>
        <a:xfrm>
          <a:off x="2328288" y="6597457"/>
          <a:ext cx="118650" cy="2784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467"/>
              </a:lnTo>
              <a:lnTo>
                <a:pt x="118650" y="278467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EED23B0-E7CC-417F-8431-7197303E21A2}">
      <dsp:nvSpPr>
        <dsp:cNvPr id="0" name=""/>
        <dsp:cNvSpPr/>
      </dsp:nvSpPr>
      <dsp:spPr>
        <a:xfrm>
          <a:off x="2206402" y="6597457"/>
          <a:ext cx="91440" cy="278467"/>
        </a:xfrm>
        <a:custGeom>
          <a:avLst/>
          <a:gdLst/>
          <a:ahLst/>
          <a:cxnLst/>
          <a:rect l="0" t="0" r="0" b="0"/>
          <a:pathLst>
            <a:path>
              <a:moveTo>
                <a:pt x="121885" y="0"/>
              </a:moveTo>
              <a:lnTo>
                <a:pt x="121885" y="278467"/>
              </a:lnTo>
              <a:lnTo>
                <a:pt x="45720" y="278467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E6B5EBC-3F6B-41BE-B620-DA1F9E9C0724}">
      <dsp:nvSpPr>
        <dsp:cNvPr id="0" name=""/>
        <dsp:cNvSpPr/>
      </dsp:nvSpPr>
      <dsp:spPr>
        <a:xfrm>
          <a:off x="1717383" y="3087706"/>
          <a:ext cx="367303" cy="33689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8955"/>
              </a:lnTo>
              <a:lnTo>
                <a:pt x="367303" y="336895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B6AE7FC0-8B4E-4672-808A-3FA3C0567CF8}">
      <dsp:nvSpPr>
        <dsp:cNvPr id="0" name=""/>
        <dsp:cNvSpPr/>
      </dsp:nvSpPr>
      <dsp:spPr>
        <a:xfrm>
          <a:off x="2122493" y="5851407"/>
          <a:ext cx="232550" cy="215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873"/>
              </a:lnTo>
              <a:lnTo>
                <a:pt x="23255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586D8EC-D4DC-41F5-8192-182CB72D6CED}">
      <dsp:nvSpPr>
        <dsp:cNvPr id="0" name=""/>
        <dsp:cNvSpPr/>
      </dsp:nvSpPr>
      <dsp:spPr>
        <a:xfrm>
          <a:off x="1717383" y="3087706"/>
          <a:ext cx="356389" cy="2622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2905"/>
              </a:lnTo>
              <a:lnTo>
                <a:pt x="356389" y="2622905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8E57AE8A-160E-474C-A4C1-7FD500E57C68}">
      <dsp:nvSpPr>
        <dsp:cNvPr id="0" name=""/>
        <dsp:cNvSpPr/>
      </dsp:nvSpPr>
      <dsp:spPr>
        <a:xfrm>
          <a:off x="2246578" y="4737449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9070"/>
              </a:lnTo>
              <a:lnTo>
                <a:pt x="94995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A87A232E-97CD-4310-8F07-02C43E977531}">
      <dsp:nvSpPr>
        <dsp:cNvPr id="0" name=""/>
        <dsp:cNvSpPr/>
      </dsp:nvSpPr>
      <dsp:spPr>
        <a:xfrm>
          <a:off x="2197302" y="4737449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49070"/>
              </a:lnTo>
              <a:lnTo>
                <a:pt x="45720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159F488F-2CEA-4312-8843-FA86F8FEF4B7}">
      <dsp:nvSpPr>
        <dsp:cNvPr id="0" name=""/>
        <dsp:cNvSpPr/>
      </dsp:nvSpPr>
      <dsp:spPr>
        <a:xfrm>
          <a:off x="2246578" y="4737449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332E4EA5-22BA-4B58-A797-A86E63807072}">
      <dsp:nvSpPr>
        <dsp:cNvPr id="0" name=""/>
        <dsp:cNvSpPr/>
      </dsp:nvSpPr>
      <dsp:spPr>
        <a:xfrm>
          <a:off x="2197302" y="4737449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B8A75C3-6799-478C-980B-C083AAAFB1B5}">
      <dsp:nvSpPr>
        <dsp:cNvPr id="0" name=""/>
        <dsp:cNvSpPr/>
      </dsp:nvSpPr>
      <dsp:spPr>
        <a:xfrm>
          <a:off x="1717383" y="3087706"/>
          <a:ext cx="331313" cy="1508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8947"/>
              </a:lnTo>
              <a:lnTo>
                <a:pt x="331313" y="1508947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7FC1EFA1-48BB-4AE8-8688-C7FD87A532F2}">
      <dsp:nvSpPr>
        <dsp:cNvPr id="0" name=""/>
        <dsp:cNvSpPr/>
      </dsp:nvSpPr>
      <dsp:spPr>
        <a:xfrm>
          <a:off x="2197302" y="3571186"/>
          <a:ext cx="91440" cy="549070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49070"/>
              </a:lnTo>
              <a:lnTo>
                <a:pt x="45720" y="549070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E71D1C3-0AC5-4B57-B174-BF41DBECCDB0}">
      <dsp:nvSpPr>
        <dsp:cNvPr id="0" name=""/>
        <dsp:cNvSpPr/>
      </dsp:nvSpPr>
      <dsp:spPr>
        <a:xfrm>
          <a:off x="2246578" y="3571186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F9E73BD3-0884-4132-9A19-BC4E9050039F}">
      <dsp:nvSpPr>
        <dsp:cNvPr id="0" name=""/>
        <dsp:cNvSpPr/>
      </dsp:nvSpPr>
      <dsp:spPr>
        <a:xfrm>
          <a:off x="2197302" y="3571186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40A58A6-2D3E-4909-BDF4-BB1C3520B243}">
      <dsp:nvSpPr>
        <dsp:cNvPr id="0" name=""/>
        <dsp:cNvSpPr/>
      </dsp:nvSpPr>
      <dsp:spPr>
        <a:xfrm>
          <a:off x="1717383" y="3087706"/>
          <a:ext cx="331313" cy="342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684"/>
              </a:lnTo>
              <a:lnTo>
                <a:pt x="331313" y="342684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E87CF47C-5FA0-4A7B-B576-5E8AC8C38A4B}">
      <dsp:nvSpPr>
        <dsp:cNvPr id="0" name=""/>
        <dsp:cNvSpPr/>
      </dsp:nvSpPr>
      <dsp:spPr>
        <a:xfrm>
          <a:off x="2049280" y="2251622"/>
          <a:ext cx="1005529" cy="445633"/>
        </a:xfrm>
        <a:custGeom>
          <a:avLst/>
          <a:gdLst/>
          <a:ahLst/>
          <a:cxnLst/>
          <a:rect l="0" t="0" r="0" b="0"/>
          <a:pathLst>
            <a:path>
              <a:moveTo>
                <a:pt x="1005529" y="0"/>
              </a:moveTo>
              <a:lnTo>
                <a:pt x="1005529" y="396358"/>
              </a:lnTo>
              <a:lnTo>
                <a:pt x="0" y="396358"/>
              </a:lnTo>
              <a:lnTo>
                <a:pt x="0" y="44563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3A32106C-1372-40BF-9A07-E5E52EC4D762}">
      <dsp:nvSpPr>
        <dsp:cNvPr id="0" name=""/>
        <dsp:cNvSpPr/>
      </dsp:nvSpPr>
      <dsp:spPr>
        <a:xfrm>
          <a:off x="616681" y="7891759"/>
          <a:ext cx="170380" cy="228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354"/>
              </a:lnTo>
              <a:lnTo>
                <a:pt x="170380" y="22835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2348C605-9F04-486B-B268-AAB9E1D8CA9C}">
      <dsp:nvSpPr>
        <dsp:cNvPr id="0" name=""/>
        <dsp:cNvSpPr/>
      </dsp:nvSpPr>
      <dsp:spPr>
        <a:xfrm>
          <a:off x="179785" y="3085979"/>
          <a:ext cx="389967" cy="4688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88457"/>
              </a:lnTo>
              <a:lnTo>
                <a:pt x="389967" y="4688457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588C24E1-1CCB-4E1C-A77D-89460B882D1A}">
      <dsp:nvSpPr>
        <dsp:cNvPr id="0" name=""/>
        <dsp:cNvSpPr/>
      </dsp:nvSpPr>
      <dsp:spPr>
        <a:xfrm>
          <a:off x="688096" y="6208633"/>
          <a:ext cx="91440" cy="1201492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1201492"/>
              </a:lnTo>
              <a:lnTo>
                <a:pt x="45720" y="1201492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208ABA70-CA8C-46EB-B1D7-313A227820E0}">
      <dsp:nvSpPr>
        <dsp:cNvPr id="0" name=""/>
        <dsp:cNvSpPr/>
      </dsp:nvSpPr>
      <dsp:spPr>
        <a:xfrm>
          <a:off x="737372" y="6208633"/>
          <a:ext cx="91440" cy="86829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68295"/>
              </a:lnTo>
              <a:lnTo>
                <a:pt x="94995" y="86829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9A7357AC-4D68-48D9-9476-ED4DB326E206}">
      <dsp:nvSpPr>
        <dsp:cNvPr id="0" name=""/>
        <dsp:cNvSpPr/>
      </dsp:nvSpPr>
      <dsp:spPr>
        <a:xfrm>
          <a:off x="688096" y="6208633"/>
          <a:ext cx="91440" cy="868295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868295"/>
              </a:lnTo>
              <a:lnTo>
                <a:pt x="45720" y="868295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4F2AB57-0344-405D-9357-F4B3B3785AA8}">
      <dsp:nvSpPr>
        <dsp:cNvPr id="0" name=""/>
        <dsp:cNvSpPr/>
      </dsp:nvSpPr>
      <dsp:spPr>
        <a:xfrm>
          <a:off x="737372" y="6208633"/>
          <a:ext cx="91440" cy="5350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5099"/>
              </a:lnTo>
              <a:lnTo>
                <a:pt x="94995" y="535099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BD1B11CE-E15C-43BD-BA2B-4F04D3BD46B7}">
      <dsp:nvSpPr>
        <dsp:cNvPr id="0" name=""/>
        <dsp:cNvSpPr/>
      </dsp:nvSpPr>
      <dsp:spPr>
        <a:xfrm>
          <a:off x="688096" y="6208633"/>
          <a:ext cx="91440" cy="535099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35099"/>
              </a:lnTo>
              <a:lnTo>
                <a:pt x="45720" y="535099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0E19CD9F-6911-4368-8E87-3978A68E14C7}">
      <dsp:nvSpPr>
        <dsp:cNvPr id="0" name=""/>
        <dsp:cNvSpPr/>
      </dsp:nvSpPr>
      <dsp:spPr>
        <a:xfrm>
          <a:off x="737372" y="6208633"/>
          <a:ext cx="91440" cy="20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902"/>
              </a:lnTo>
              <a:lnTo>
                <a:pt x="94995" y="201902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A728C04-E9E4-4FBC-8020-85D83C85FF29}">
      <dsp:nvSpPr>
        <dsp:cNvPr id="0" name=""/>
        <dsp:cNvSpPr/>
      </dsp:nvSpPr>
      <dsp:spPr>
        <a:xfrm>
          <a:off x="688096" y="6208633"/>
          <a:ext cx="91440" cy="201902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01902"/>
              </a:lnTo>
              <a:lnTo>
                <a:pt x="45720" y="201902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862288F4-248C-47D6-97FA-FF5C5CD0DC5A}">
      <dsp:nvSpPr>
        <dsp:cNvPr id="0" name=""/>
        <dsp:cNvSpPr/>
      </dsp:nvSpPr>
      <dsp:spPr>
        <a:xfrm>
          <a:off x="179785" y="3085979"/>
          <a:ext cx="359705" cy="2981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1858"/>
              </a:lnTo>
              <a:lnTo>
                <a:pt x="359705" y="2981858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1E69482D-5E46-4624-8714-FCF660C0C5A8}">
      <dsp:nvSpPr>
        <dsp:cNvPr id="0" name=""/>
        <dsp:cNvSpPr/>
      </dsp:nvSpPr>
      <dsp:spPr>
        <a:xfrm>
          <a:off x="737372" y="4786116"/>
          <a:ext cx="91440" cy="8412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41201"/>
              </a:lnTo>
              <a:lnTo>
                <a:pt x="94995" y="841201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3636F948-F894-4CB3-B0D9-DDFC4C2FDB3D}">
      <dsp:nvSpPr>
        <dsp:cNvPr id="0" name=""/>
        <dsp:cNvSpPr/>
      </dsp:nvSpPr>
      <dsp:spPr>
        <a:xfrm>
          <a:off x="688096" y="4786116"/>
          <a:ext cx="91440" cy="841201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841201"/>
              </a:lnTo>
              <a:lnTo>
                <a:pt x="45720" y="841201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F2C1D1A4-D677-492A-B8AA-1EE27D618493}">
      <dsp:nvSpPr>
        <dsp:cNvPr id="0" name=""/>
        <dsp:cNvSpPr/>
      </dsp:nvSpPr>
      <dsp:spPr>
        <a:xfrm>
          <a:off x="737372" y="4786116"/>
          <a:ext cx="91440" cy="5080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8004"/>
              </a:lnTo>
              <a:lnTo>
                <a:pt x="94995" y="50800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19B26A1-B8CD-4133-AAAD-366F7BEC78D3}">
      <dsp:nvSpPr>
        <dsp:cNvPr id="0" name=""/>
        <dsp:cNvSpPr/>
      </dsp:nvSpPr>
      <dsp:spPr>
        <a:xfrm>
          <a:off x="688096" y="4786116"/>
          <a:ext cx="91440" cy="508004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508004"/>
              </a:lnTo>
              <a:lnTo>
                <a:pt x="45720" y="508004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4F48FCCB-F8A2-4CD5-BE09-B0686797F98A}">
      <dsp:nvSpPr>
        <dsp:cNvPr id="0" name=""/>
        <dsp:cNvSpPr/>
      </dsp:nvSpPr>
      <dsp:spPr>
        <a:xfrm>
          <a:off x="737372" y="4786116"/>
          <a:ext cx="91440" cy="174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808"/>
              </a:lnTo>
              <a:lnTo>
                <a:pt x="94995" y="174808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6BC8C29-7FAB-40F4-A750-2C3839749BCA}">
      <dsp:nvSpPr>
        <dsp:cNvPr id="0" name=""/>
        <dsp:cNvSpPr/>
      </dsp:nvSpPr>
      <dsp:spPr>
        <a:xfrm>
          <a:off x="688096" y="4786116"/>
          <a:ext cx="91440" cy="174808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174808"/>
              </a:lnTo>
              <a:lnTo>
                <a:pt x="45720" y="174808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DD51DFC4-69D4-4039-AA04-8540C70298D4}">
      <dsp:nvSpPr>
        <dsp:cNvPr id="0" name=""/>
        <dsp:cNvSpPr/>
      </dsp:nvSpPr>
      <dsp:spPr>
        <a:xfrm>
          <a:off x="179785" y="3085979"/>
          <a:ext cx="359705" cy="1559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9341"/>
              </a:lnTo>
              <a:lnTo>
                <a:pt x="359705" y="1559341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34C40A7E-EA79-457B-AD60-594446A81EF3}">
      <dsp:nvSpPr>
        <dsp:cNvPr id="0" name=""/>
        <dsp:cNvSpPr/>
      </dsp:nvSpPr>
      <dsp:spPr>
        <a:xfrm>
          <a:off x="737372" y="3949028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873"/>
              </a:lnTo>
              <a:lnTo>
                <a:pt x="94995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7BE5FCFC-4A86-4D28-92B6-C455579CC8C5}">
      <dsp:nvSpPr>
        <dsp:cNvPr id="0" name=""/>
        <dsp:cNvSpPr/>
      </dsp:nvSpPr>
      <dsp:spPr>
        <a:xfrm>
          <a:off x="688096" y="3949028"/>
          <a:ext cx="91440" cy="215873"/>
        </a:xfrm>
        <a:custGeom>
          <a:avLst/>
          <a:gdLst/>
          <a:ahLst/>
          <a:cxnLst/>
          <a:rect l="0" t="0" r="0" b="0"/>
          <a:pathLst>
            <a:path>
              <a:moveTo>
                <a:pt x="94995" y="0"/>
              </a:moveTo>
              <a:lnTo>
                <a:pt x="94995" y="215873"/>
              </a:lnTo>
              <a:lnTo>
                <a:pt x="45720" y="215873"/>
              </a:lnTo>
            </a:path>
          </a:pathLst>
        </a:custGeom>
        <a:noFill/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FD2ACB17-92DB-4DFC-BD76-AC5274C715F4}">
      <dsp:nvSpPr>
        <dsp:cNvPr id="0" name=""/>
        <dsp:cNvSpPr/>
      </dsp:nvSpPr>
      <dsp:spPr>
        <a:xfrm>
          <a:off x="179785" y="3085979"/>
          <a:ext cx="359705" cy="722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2253"/>
              </a:lnTo>
              <a:lnTo>
                <a:pt x="359705" y="722253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19596F29-A053-4D43-8780-C3543CCFDD6E}">
      <dsp:nvSpPr>
        <dsp:cNvPr id="0" name=""/>
        <dsp:cNvSpPr/>
      </dsp:nvSpPr>
      <dsp:spPr>
        <a:xfrm>
          <a:off x="179785" y="3085979"/>
          <a:ext cx="364996" cy="286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6890"/>
              </a:lnTo>
              <a:lnTo>
                <a:pt x="364996" y="286890"/>
              </a:lnTo>
            </a:path>
          </a:pathLst>
        </a:custGeom>
        <a:noFill/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0">
          <a:schemeClr val="accent5"/>
        </a:fillRef>
        <a:effectRef idx="0">
          <a:schemeClr val="accent5"/>
        </a:effectRef>
        <a:fontRef idx="minor">
          <a:schemeClr val="tx1"/>
        </a:fontRef>
      </dsp:style>
    </dsp:sp>
    <dsp:sp modelId="{74C85846-A086-4409-99D6-45E3A6AC432E}">
      <dsp:nvSpPr>
        <dsp:cNvPr id="0" name=""/>
        <dsp:cNvSpPr/>
      </dsp:nvSpPr>
      <dsp:spPr>
        <a:xfrm>
          <a:off x="402981" y="2251622"/>
          <a:ext cx="2651828" cy="445633"/>
        </a:xfrm>
        <a:custGeom>
          <a:avLst/>
          <a:gdLst/>
          <a:ahLst/>
          <a:cxnLst/>
          <a:rect l="0" t="0" r="0" b="0"/>
          <a:pathLst>
            <a:path>
              <a:moveTo>
                <a:pt x="2651828" y="0"/>
              </a:moveTo>
              <a:lnTo>
                <a:pt x="2651828" y="396358"/>
              </a:lnTo>
              <a:lnTo>
                <a:pt x="0" y="396358"/>
              </a:lnTo>
              <a:lnTo>
                <a:pt x="0" y="445633"/>
              </a:lnTo>
            </a:path>
          </a:pathLst>
        </a:custGeom>
        <a:noFill/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dsp:style>
    </dsp:sp>
    <dsp:sp modelId="{4AFCC7C5-B9FC-4147-8994-8FB80065DC73}">
      <dsp:nvSpPr>
        <dsp:cNvPr id="0" name=""/>
        <dsp:cNvSpPr/>
      </dsp:nvSpPr>
      <dsp:spPr>
        <a:xfrm>
          <a:off x="3009090" y="620064"/>
          <a:ext cx="91440" cy="1286950"/>
        </a:xfrm>
        <a:custGeom>
          <a:avLst/>
          <a:gdLst/>
          <a:ahLst/>
          <a:cxnLst/>
          <a:rect l="0" t="0" r="0" b="0"/>
          <a:pathLst>
            <a:path>
              <a:moveTo>
                <a:pt x="46334" y="0"/>
              </a:moveTo>
              <a:lnTo>
                <a:pt x="46334" y="1237674"/>
              </a:lnTo>
              <a:lnTo>
                <a:pt x="45720" y="1237674"/>
              </a:lnTo>
              <a:lnTo>
                <a:pt x="45720" y="1286950"/>
              </a:lnTo>
            </a:path>
          </a:pathLst>
        </a:custGeom>
        <a:noFill/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16D72059-5796-4510-A571-D4489E418A32}">
      <dsp:nvSpPr>
        <dsp:cNvPr id="0" name=""/>
        <dsp:cNvSpPr/>
      </dsp:nvSpPr>
      <dsp:spPr>
        <a:xfrm>
          <a:off x="2585043" y="275457"/>
          <a:ext cx="940763" cy="344607"/>
        </a:xfrm>
        <a:prstGeom prst="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700" b="1" kern="1200" dirty="0" smtClean="0">
              <a:solidFill>
                <a:schemeClr val="bg1"/>
              </a:solidFill>
            </a:rPr>
            <a:t>Sindaco</a:t>
          </a:r>
          <a:endParaRPr lang="it-IT" sz="700" b="1" kern="1200" dirty="0">
            <a:solidFill>
              <a:schemeClr val="bg1"/>
            </a:solidFill>
          </a:endParaRPr>
        </a:p>
      </dsp:txBody>
      <dsp:txXfrm>
        <a:off x="2585043" y="275457"/>
        <a:ext cx="940763" cy="344607"/>
      </dsp:txXfrm>
    </dsp:sp>
    <dsp:sp modelId="{E96BBD03-3C80-4922-8528-9BBE38199FA6}">
      <dsp:nvSpPr>
        <dsp:cNvPr id="0" name=""/>
        <dsp:cNvSpPr/>
      </dsp:nvSpPr>
      <dsp:spPr>
        <a:xfrm>
          <a:off x="2589593" y="1907015"/>
          <a:ext cx="930434" cy="344607"/>
        </a:xfrm>
        <a:prstGeom prst="rect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700" b="1" kern="1200" dirty="0" smtClean="0">
              <a:solidFill>
                <a:schemeClr val="bg1"/>
              </a:solidFill>
            </a:rPr>
            <a:t>Segretario Generale</a:t>
          </a:r>
          <a:endParaRPr lang="it-IT" sz="700" b="1" kern="1200" dirty="0">
            <a:solidFill>
              <a:schemeClr val="bg1"/>
            </a:solidFill>
          </a:endParaRPr>
        </a:p>
      </dsp:txBody>
      <dsp:txXfrm>
        <a:off x="2589593" y="1907015"/>
        <a:ext cx="930434" cy="344607"/>
      </dsp:txXfrm>
    </dsp:sp>
    <dsp:sp modelId="{2B0768C2-90C8-4A82-8D1B-8A7FA40604DD}">
      <dsp:nvSpPr>
        <dsp:cNvPr id="0" name=""/>
        <dsp:cNvSpPr/>
      </dsp:nvSpPr>
      <dsp:spPr>
        <a:xfrm>
          <a:off x="123985" y="2697256"/>
          <a:ext cx="557991" cy="388722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SETTORE I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Affari Generali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e Innovazione</a:t>
          </a:r>
          <a:endParaRPr lang="it-IT" sz="600" b="1" kern="1200" dirty="0">
            <a:solidFill>
              <a:schemeClr val="tx1"/>
            </a:solidFill>
          </a:endParaRPr>
        </a:p>
      </dsp:txBody>
      <dsp:txXfrm>
        <a:off x="123985" y="2697256"/>
        <a:ext cx="557991" cy="388722"/>
      </dsp:txXfrm>
    </dsp:sp>
    <dsp:sp modelId="{A30A512F-BE85-42F5-B471-7BFD0AF38E6B}">
      <dsp:nvSpPr>
        <dsp:cNvPr id="0" name=""/>
        <dsp:cNvSpPr/>
      </dsp:nvSpPr>
      <dsp:spPr>
        <a:xfrm>
          <a:off x="544781" y="3232360"/>
          <a:ext cx="489221" cy="281018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b="1" kern="1200" dirty="0" smtClean="0">
              <a:solidFill>
                <a:schemeClr val="tx1"/>
              </a:solidFill>
            </a:rPr>
            <a:t>Affari Istituzionali, Trasparenza, Anticorruzione,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b="1" kern="1200" dirty="0" smtClean="0">
              <a:solidFill>
                <a:schemeClr val="tx1"/>
              </a:solidFill>
            </a:rPr>
            <a:t>Albo On-line</a:t>
          </a:r>
          <a:endParaRPr lang="it-IT" sz="400" b="1" kern="1200" dirty="0">
            <a:solidFill>
              <a:schemeClr val="tx1"/>
            </a:solidFill>
          </a:endParaRPr>
        </a:p>
      </dsp:txBody>
      <dsp:txXfrm>
        <a:off x="544781" y="3232360"/>
        <a:ext cx="489221" cy="281018"/>
      </dsp:txXfrm>
    </dsp:sp>
    <dsp:sp modelId="{9BE1E6AE-EFD3-4A5C-ABDD-2C6B1AAF3480}">
      <dsp:nvSpPr>
        <dsp:cNvPr id="0" name=""/>
        <dsp:cNvSpPr/>
      </dsp:nvSpPr>
      <dsp:spPr>
        <a:xfrm>
          <a:off x="539490" y="3667437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Risorse Umane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39490" y="3667437"/>
        <a:ext cx="487203" cy="281590"/>
      </dsp:txXfrm>
    </dsp:sp>
    <dsp:sp modelId="{994624D3-F585-43CB-A97E-D49F27A0CDBF}">
      <dsp:nvSpPr>
        <dsp:cNvPr id="0" name=""/>
        <dsp:cNvSpPr/>
      </dsp:nvSpPr>
      <dsp:spPr>
        <a:xfrm>
          <a:off x="264525" y="404757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Gestione e Amministrazione del Personale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4047579"/>
        <a:ext cx="469290" cy="234645"/>
      </dsp:txXfrm>
    </dsp:sp>
    <dsp:sp modelId="{28B22EF3-531C-4A8D-BF38-C2CC92CE04CE}">
      <dsp:nvSpPr>
        <dsp:cNvPr id="0" name=""/>
        <dsp:cNvSpPr/>
      </dsp:nvSpPr>
      <dsp:spPr>
        <a:xfrm>
          <a:off x="832367" y="404757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Formazione 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Sviluppo del Personale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4047579"/>
        <a:ext cx="469290" cy="234645"/>
      </dsp:txXfrm>
    </dsp:sp>
    <dsp:sp modelId="{ED821C42-2593-4D19-A3F1-313BFD3F3381}">
      <dsp:nvSpPr>
        <dsp:cNvPr id="0" name=""/>
        <dsp:cNvSpPr/>
      </dsp:nvSpPr>
      <dsp:spPr>
        <a:xfrm>
          <a:off x="539490" y="4504525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Servizio al Cittadino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39490" y="4504525"/>
        <a:ext cx="487203" cy="281590"/>
      </dsp:txXfrm>
    </dsp:sp>
    <dsp:sp modelId="{23BDA8D1-A42C-4C53-BC8D-BB6E36F8517D}">
      <dsp:nvSpPr>
        <dsp:cNvPr id="0" name=""/>
        <dsp:cNvSpPr/>
      </dsp:nvSpPr>
      <dsp:spPr>
        <a:xfrm>
          <a:off x="264525" y="48436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Archivio Corrente e Protocollo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4843602"/>
        <a:ext cx="469290" cy="234645"/>
      </dsp:txXfrm>
    </dsp:sp>
    <dsp:sp modelId="{E34B1E7A-60C9-4ED0-B9C2-972A076FEAEA}">
      <dsp:nvSpPr>
        <dsp:cNvPr id="0" name=""/>
        <dsp:cNvSpPr/>
      </dsp:nvSpPr>
      <dsp:spPr>
        <a:xfrm>
          <a:off x="832367" y="48436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Reti Telematiche, Infrastrutture e Innovazione dei servizi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4843602"/>
        <a:ext cx="469290" cy="234645"/>
      </dsp:txXfrm>
    </dsp:sp>
    <dsp:sp modelId="{B2C5D271-AB70-42FD-A1D4-737EDE18FFC9}">
      <dsp:nvSpPr>
        <dsp:cNvPr id="0" name=""/>
        <dsp:cNvSpPr/>
      </dsp:nvSpPr>
      <dsp:spPr>
        <a:xfrm>
          <a:off x="264525" y="517679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Ufficio Relazioni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con il Pubblico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5176799"/>
        <a:ext cx="469290" cy="234645"/>
      </dsp:txXfrm>
    </dsp:sp>
    <dsp:sp modelId="{8986FB57-1475-478D-BB29-84A449B3ED55}">
      <dsp:nvSpPr>
        <dsp:cNvPr id="0" name=""/>
        <dsp:cNvSpPr/>
      </dsp:nvSpPr>
      <dsp:spPr>
        <a:xfrm>
          <a:off x="832367" y="517679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Ufficio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Informa Lavoro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5176799"/>
        <a:ext cx="469290" cy="234645"/>
      </dsp:txXfrm>
    </dsp:sp>
    <dsp:sp modelId="{54D3805C-26CD-4F25-A075-20CA600EA813}">
      <dsp:nvSpPr>
        <dsp:cNvPr id="0" name=""/>
        <dsp:cNvSpPr/>
      </dsp:nvSpPr>
      <dsp:spPr>
        <a:xfrm>
          <a:off x="264525" y="5509995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Elettorale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5509995"/>
        <a:ext cx="469290" cy="234645"/>
      </dsp:txXfrm>
    </dsp:sp>
    <dsp:sp modelId="{79E6B4AA-640E-4A2D-857B-3911B40891FB}">
      <dsp:nvSpPr>
        <dsp:cNvPr id="0" name=""/>
        <dsp:cNvSpPr/>
      </dsp:nvSpPr>
      <dsp:spPr>
        <a:xfrm>
          <a:off x="832367" y="5509995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Stato Civile, Anagrafe</a:t>
          </a:r>
          <a:r>
            <a:rPr lang="it-IT" sz="400" i="1" kern="1200" dirty="0" smtClean="0">
              <a:solidFill>
                <a:schemeClr val="tx1"/>
              </a:solidFill>
            </a:rPr>
            <a:t>, Demografia e Statistica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5509995"/>
        <a:ext cx="469290" cy="234645"/>
      </dsp:txXfrm>
    </dsp:sp>
    <dsp:sp modelId="{B0FC5C12-5E03-4F46-8B50-C9FD8436BE43}">
      <dsp:nvSpPr>
        <dsp:cNvPr id="0" name=""/>
        <dsp:cNvSpPr/>
      </dsp:nvSpPr>
      <dsp:spPr>
        <a:xfrm>
          <a:off x="539490" y="5927042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Politiche Culturali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e Turismo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39490" y="5927042"/>
        <a:ext cx="487203" cy="281590"/>
      </dsp:txXfrm>
    </dsp:sp>
    <dsp:sp modelId="{9BD864A1-B055-4FE6-AAE6-A381DAECABCA}">
      <dsp:nvSpPr>
        <dsp:cNvPr id="0" name=""/>
        <dsp:cNvSpPr/>
      </dsp:nvSpPr>
      <dsp:spPr>
        <a:xfrm>
          <a:off x="264525" y="629321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Programmazione e Segreteria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6293213"/>
        <a:ext cx="469290" cy="234645"/>
      </dsp:txXfrm>
    </dsp:sp>
    <dsp:sp modelId="{D20E8C80-8002-4F64-A994-C48ACC7351B7}">
      <dsp:nvSpPr>
        <dsp:cNvPr id="0" name=""/>
        <dsp:cNvSpPr/>
      </dsp:nvSpPr>
      <dsp:spPr>
        <a:xfrm>
          <a:off x="832367" y="629321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Archivio Storico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6293213"/>
        <a:ext cx="469290" cy="234645"/>
      </dsp:txXfrm>
    </dsp:sp>
    <dsp:sp modelId="{2AEE71DF-E95C-4440-9F59-B97966C9177D}">
      <dsp:nvSpPr>
        <dsp:cNvPr id="0" name=""/>
        <dsp:cNvSpPr/>
      </dsp:nvSpPr>
      <dsp:spPr>
        <a:xfrm>
          <a:off x="264525" y="6626410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Biblioteca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6626410"/>
        <a:ext cx="469290" cy="234645"/>
      </dsp:txXfrm>
    </dsp:sp>
    <dsp:sp modelId="{5285E1B9-2061-4F1C-B718-C298025F6EA9}">
      <dsp:nvSpPr>
        <dsp:cNvPr id="0" name=""/>
        <dsp:cNvSpPr/>
      </dsp:nvSpPr>
      <dsp:spPr>
        <a:xfrm>
          <a:off x="832367" y="6626410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Gestione e Valorizzazione Beni Culturali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6626410"/>
        <a:ext cx="469290" cy="234645"/>
      </dsp:txXfrm>
    </dsp:sp>
    <dsp:sp modelId="{29E42CDD-D152-4976-98F3-4BF67DAFDC0C}">
      <dsp:nvSpPr>
        <dsp:cNvPr id="0" name=""/>
        <dsp:cNvSpPr/>
      </dsp:nvSpPr>
      <dsp:spPr>
        <a:xfrm>
          <a:off x="264525" y="695960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Musei 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Collezioni d’Arte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6959606"/>
        <a:ext cx="469290" cy="234645"/>
      </dsp:txXfrm>
    </dsp:sp>
    <dsp:sp modelId="{A659F476-D7FB-4F79-8012-4C3550B10843}">
      <dsp:nvSpPr>
        <dsp:cNvPr id="0" name=""/>
        <dsp:cNvSpPr/>
      </dsp:nvSpPr>
      <dsp:spPr>
        <a:xfrm>
          <a:off x="832367" y="695960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Turismo e Spettacolo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832367" y="6959606"/>
        <a:ext cx="469290" cy="234645"/>
      </dsp:txXfrm>
    </dsp:sp>
    <dsp:sp modelId="{B4589742-8037-475D-89D9-82D0C9A8EBE6}">
      <dsp:nvSpPr>
        <dsp:cNvPr id="0" name=""/>
        <dsp:cNvSpPr/>
      </dsp:nvSpPr>
      <dsp:spPr>
        <a:xfrm>
          <a:off x="264525" y="729280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Contrasto alle disuguaglianze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di genere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64525" y="7292803"/>
        <a:ext cx="469290" cy="234645"/>
      </dsp:txXfrm>
    </dsp:sp>
    <dsp:sp modelId="{6986A976-187F-4711-88B2-F50EE62ED995}">
      <dsp:nvSpPr>
        <dsp:cNvPr id="0" name=""/>
        <dsp:cNvSpPr/>
      </dsp:nvSpPr>
      <dsp:spPr>
        <a:xfrm>
          <a:off x="569752" y="7657113"/>
          <a:ext cx="469290" cy="234645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Protezione 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Civile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69752" y="7657113"/>
        <a:ext cx="469290" cy="234645"/>
      </dsp:txXfrm>
    </dsp:sp>
    <dsp:sp modelId="{64DD5B6B-F960-4EA3-8B26-6B89AFD0ACD4}">
      <dsp:nvSpPr>
        <dsp:cNvPr id="0" name=""/>
        <dsp:cNvSpPr/>
      </dsp:nvSpPr>
      <dsp:spPr>
        <a:xfrm>
          <a:off x="787062" y="8002791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b="0" i="1" kern="1200" dirty="0" smtClean="0">
              <a:solidFill>
                <a:schemeClr val="tx1"/>
              </a:solidFill>
            </a:rPr>
            <a:t>Protezione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b="0" i="1" kern="1200" dirty="0" smtClean="0">
              <a:solidFill>
                <a:schemeClr val="tx1"/>
              </a:solidFill>
            </a:rPr>
            <a:t>Civile</a:t>
          </a:r>
          <a:endParaRPr lang="it-IT" sz="400" b="0" i="1" kern="1200" dirty="0">
            <a:solidFill>
              <a:schemeClr val="tx1"/>
            </a:solidFill>
          </a:endParaRPr>
        </a:p>
      </dsp:txBody>
      <dsp:txXfrm>
        <a:off x="787062" y="8002791"/>
        <a:ext cx="469290" cy="234645"/>
      </dsp:txXfrm>
    </dsp:sp>
    <dsp:sp modelId="{917D30E7-2A08-4A8E-94E1-B1A2D5824AD2}">
      <dsp:nvSpPr>
        <dsp:cNvPr id="0" name=""/>
        <dsp:cNvSpPr/>
      </dsp:nvSpPr>
      <dsp:spPr>
        <a:xfrm>
          <a:off x="1634409" y="2697256"/>
          <a:ext cx="829743" cy="390449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SETTORE II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Programmazione Economico-Finanziaria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e Fiscalità</a:t>
          </a:r>
          <a:endParaRPr lang="it-IT" sz="600" b="1" kern="1200" dirty="0">
            <a:solidFill>
              <a:schemeClr val="tx1"/>
            </a:solidFill>
          </a:endParaRPr>
        </a:p>
      </dsp:txBody>
      <dsp:txXfrm>
        <a:off x="1634409" y="2697256"/>
        <a:ext cx="829743" cy="390449"/>
      </dsp:txXfrm>
    </dsp:sp>
    <dsp:sp modelId="{C43E5376-92A5-4B36-A5B8-A7C75880897A}">
      <dsp:nvSpPr>
        <dsp:cNvPr id="0" name=""/>
        <dsp:cNvSpPr/>
      </dsp:nvSpPr>
      <dsp:spPr>
        <a:xfrm>
          <a:off x="2048696" y="3289595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Programmazione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e Controllo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2048696" y="3289595"/>
        <a:ext cx="487203" cy="281590"/>
      </dsp:txXfrm>
    </dsp:sp>
    <dsp:sp modelId="{10352635-7493-42E8-84D2-10319DB9748E}">
      <dsp:nvSpPr>
        <dsp:cNvPr id="0" name=""/>
        <dsp:cNvSpPr/>
      </dsp:nvSpPr>
      <dsp:spPr>
        <a:xfrm>
          <a:off x="1773732" y="3669737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Bilancio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1773732" y="3669737"/>
        <a:ext cx="469290" cy="234645"/>
      </dsp:txXfrm>
    </dsp:sp>
    <dsp:sp modelId="{D19FB5B6-8679-4758-A9CE-F5800584984B}">
      <dsp:nvSpPr>
        <dsp:cNvPr id="0" name=""/>
        <dsp:cNvSpPr/>
      </dsp:nvSpPr>
      <dsp:spPr>
        <a:xfrm>
          <a:off x="2341574" y="3669737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Contabilità Generale, Contabilità Personale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e Pensioni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341574" y="3669737"/>
        <a:ext cx="469290" cy="234645"/>
      </dsp:txXfrm>
    </dsp:sp>
    <dsp:sp modelId="{91CEFFDE-9458-4F77-8413-45A9BEDB2287}">
      <dsp:nvSpPr>
        <dsp:cNvPr id="0" name=""/>
        <dsp:cNvSpPr/>
      </dsp:nvSpPr>
      <dsp:spPr>
        <a:xfrm>
          <a:off x="1773732" y="400293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Controllo di Gestione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1773732" y="4002933"/>
        <a:ext cx="469290" cy="234645"/>
      </dsp:txXfrm>
    </dsp:sp>
    <dsp:sp modelId="{67E853B5-1B89-45EF-B9BA-4713332199A9}">
      <dsp:nvSpPr>
        <dsp:cNvPr id="0" name=""/>
        <dsp:cNvSpPr/>
      </dsp:nvSpPr>
      <dsp:spPr>
        <a:xfrm>
          <a:off x="2048696" y="4455858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Fiscalità Locale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2048696" y="4455858"/>
        <a:ext cx="487203" cy="281590"/>
      </dsp:txXfrm>
    </dsp:sp>
    <dsp:sp modelId="{BEBEA8EA-9565-4DB7-B6C1-D35020A4D97C}">
      <dsp:nvSpPr>
        <dsp:cNvPr id="0" name=""/>
        <dsp:cNvSpPr/>
      </dsp:nvSpPr>
      <dsp:spPr>
        <a:xfrm>
          <a:off x="1773732" y="4836000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Entrate Tributarie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1773732" y="4836000"/>
        <a:ext cx="469290" cy="234645"/>
      </dsp:txXfrm>
    </dsp:sp>
    <dsp:sp modelId="{E0C5B6EB-F605-4326-AC64-30E25090808B}">
      <dsp:nvSpPr>
        <dsp:cNvPr id="0" name=""/>
        <dsp:cNvSpPr/>
      </dsp:nvSpPr>
      <dsp:spPr>
        <a:xfrm>
          <a:off x="2341574" y="4836000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Entrate Patrimoniali (patrimonio indisponibile)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341574" y="4836000"/>
        <a:ext cx="469290" cy="234645"/>
      </dsp:txXfrm>
    </dsp:sp>
    <dsp:sp modelId="{09DE72EE-3774-448F-BE24-6A6098B032F9}">
      <dsp:nvSpPr>
        <dsp:cNvPr id="0" name=""/>
        <dsp:cNvSpPr/>
      </dsp:nvSpPr>
      <dsp:spPr>
        <a:xfrm>
          <a:off x="1773732" y="516919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Autorizzazioni e Concessioni di Spazi ed Aree Pubbliche, Ruoli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1773732" y="5169196"/>
        <a:ext cx="469290" cy="234645"/>
      </dsp:txXfrm>
    </dsp:sp>
    <dsp:sp modelId="{6E213294-3BF6-4E0E-A057-81F70B798ED5}">
      <dsp:nvSpPr>
        <dsp:cNvPr id="0" name=""/>
        <dsp:cNvSpPr/>
      </dsp:nvSpPr>
      <dsp:spPr>
        <a:xfrm>
          <a:off x="2341574" y="516919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Contenzioso Tributario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e Concessionari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341574" y="5169196"/>
        <a:ext cx="469290" cy="234645"/>
      </dsp:txXfrm>
    </dsp:sp>
    <dsp:sp modelId="{35A9B9A0-4B2F-43CD-A0E4-C44C2354227C}">
      <dsp:nvSpPr>
        <dsp:cNvPr id="0" name=""/>
        <dsp:cNvSpPr/>
      </dsp:nvSpPr>
      <dsp:spPr>
        <a:xfrm>
          <a:off x="2073773" y="5569816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Patrimonio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2073773" y="5569816"/>
        <a:ext cx="487203" cy="281590"/>
      </dsp:txXfrm>
    </dsp:sp>
    <dsp:sp modelId="{A9F287EB-1F0F-43DA-913C-126E4E3535E4}">
      <dsp:nvSpPr>
        <dsp:cNvPr id="0" name=""/>
        <dsp:cNvSpPr/>
      </dsp:nvSpPr>
      <dsp:spPr>
        <a:xfrm>
          <a:off x="2355043" y="5949958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Gestione Amministrativa e Contabile del Patrimonio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355043" y="5949958"/>
        <a:ext cx="469290" cy="234645"/>
      </dsp:txXfrm>
    </dsp:sp>
    <dsp:sp modelId="{0F0304E8-98B6-43C5-A70D-0FBE715B38D8}">
      <dsp:nvSpPr>
        <dsp:cNvPr id="0" name=""/>
        <dsp:cNvSpPr/>
      </dsp:nvSpPr>
      <dsp:spPr>
        <a:xfrm>
          <a:off x="2084686" y="6315866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Economato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2084686" y="6315866"/>
        <a:ext cx="487203" cy="281590"/>
      </dsp:txXfrm>
    </dsp:sp>
    <dsp:sp modelId="{DF249FA8-FFD4-405D-98AE-64F6553DA884}">
      <dsp:nvSpPr>
        <dsp:cNvPr id="0" name=""/>
        <dsp:cNvSpPr/>
      </dsp:nvSpPr>
      <dsp:spPr>
        <a:xfrm>
          <a:off x="1782831" y="67586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Partecipate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1782831" y="6758602"/>
        <a:ext cx="469290" cy="234645"/>
      </dsp:txXfrm>
    </dsp:sp>
    <dsp:sp modelId="{D780B564-EB89-4167-9219-F64D104A18FA}">
      <dsp:nvSpPr>
        <dsp:cNvPr id="0" name=""/>
        <dsp:cNvSpPr/>
      </dsp:nvSpPr>
      <dsp:spPr>
        <a:xfrm>
          <a:off x="2446939" y="67586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err="1" smtClean="0">
              <a:solidFill>
                <a:schemeClr val="tx1"/>
              </a:solidFill>
            </a:rPr>
            <a:t>Fundraising</a:t>
          </a:r>
          <a:r>
            <a:rPr lang="it-IT" sz="400" i="1" kern="1200" dirty="0" smtClean="0">
              <a:solidFill>
                <a:schemeClr val="tx1"/>
              </a:solidFill>
            </a:rPr>
            <a:t>,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Centro Unico Acquisti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ed Economato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446939" y="6758602"/>
        <a:ext cx="469290" cy="234645"/>
      </dsp:txXfrm>
    </dsp:sp>
    <dsp:sp modelId="{70D641FB-CDF2-41A5-A2CA-DD4A8EF6E0E7}">
      <dsp:nvSpPr>
        <dsp:cNvPr id="0" name=""/>
        <dsp:cNvSpPr/>
      </dsp:nvSpPr>
      <dsp:spPr>
        <a:xfrm>
          <a:off x="2972854" y="2697256"/>
          <a:ext cx="648367" cy="390449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SETTORE III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Territorio</a:t>
          </a:r>
          <a:endParaRPr lang="it-IT" sz="600" b="1" kern="1200" dirty="0">
            <a:solidFill>
              <a:schemeClr val="tx1"/>
            </a:solidFill>
          </a:endParaRPr>
        </a:p>
      </dsp:txBody>
      <dsp:txXfrm>
        <a:off x="2972854" y="2697256"/>
        <a:ext cx="648367" cy="390449"/>
      </dsp:txXfrm>
    </dsp:sp>
    <dsp:sp modelId="{B4CA9E81-FA36-48DB-854D-3C53AF134331}">
      <dsp:nvSpPr>
        <dsp:cNvPr id="0" name=""/>
        <dsp:cNvSpPr/>
      </dsp:nvSpPr>
      <dsp:spPr>
        <a:xfrm>
          <a:off x="3669258" y="3746541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Urbanistica e Territorio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3669258" y="3746541"/>
        <a:ext cx="487203" cy="281590"/>
      </dsp:txXfrm>
    </dsp:sp>
    <dsp:sp modelId="{60AE0E00-EC8F-4B11-91B8-3BA8C368E43E}">
      <dsp:nvSpPr>
        <dsp:cNvPr id="0" name=""/>
        <dsp:cNvSpPr/>
      </dsp:nvSpPr>
      <dsp:spPr>
        <a:xfrm>
          <a:off x="3394293" y="412668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Demanio Espropri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94293" y="4126683"/>
        <a:ext cx="469290" cy="234645"/>
      </dsp:txXfrm>
    </dsp:sp>
    <dsp:sp modelId="{D18645B3-8495-4190-92FF-574A207D6946}">
      <dsp:nvSpPr>
        <dsp:cNvPr id="0" name=""/>
        <dsp:cNvSpPr/>
      </dsp:nvSpPr>
      <dsp:spPr>
        <a:xfrm>
          <a:off x="3962135" y="4231647"/>
          <a:ext cx="531969" cy="42186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Pianificazione, Urbanistica, Rigenerazione Urbana e Accatastamento, Supporto Tecnico al Patrimonio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962135" y="4231647"/>
        <a:ext cx="531969" cy="421868"/>
      </dsp:txXfrm>
    </dsp:sp>
    <dsp:sp modelId="{A28CEE0A-5E8C-4846-9D6B-F37E0EA523DA}">
      <dsp:nvSpPr>
        <dsp:cNvPr id="0" name=""/>
        <dsp:cNvSpPr/>
      </dsp:nvSpPr>
      <dsp:spPr>
        <a:xfrm>
          <a:off x="3394293" y="4647103"/>
          <a:ext cx="469290" cy="341188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Sportello Unico Edilizia (SUE), Edilizia Pubblica e Convenzionata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94293" y="4647103"/>
        <a:ext cx="469290" cy="341188"/>
      </dsp:txXfrm>
    </dsp:sp>
    <dsp:sp modelId="{939783C4-3096-48AA-9EE2-7051ABE16F00}">
      <dsp:nvSpPr>
        <dsp:cNvPr id="0" name=""/>
        <dsp:cNvSpPr/>
      </dsp:nvSpPr>
      <dsp:spPr>
        <a:xfrm>
          <a:off x="3669258" y="5225173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Ambiente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3669258" y="5225173"/>
        <a:ext cx="487203" cy="281590"/>
      </dsp:txXfrm>
    </dsp:sp>
    <dsp:sp modelId="{4D99630A-BA1D-49E7-A88E-5729B395ED7B}">
      <dsp:nvSpPr>
        <dsp:cNvPr id="0" name=""/>
        <dsp:cNvSpPr/>
      </dsp:nvSpPr>
      <dsp:spPr>
        <a:xfrm>
          <a:off x="3394293" y="5605315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Ambiente, Ecologia, Agenda XXI 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Benessere Animali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94293" y="5605315"/>
        <a:ext cx="469290" cy="234645"/>
      </dsp:txXfrm>
    </dsp:sp>
    <dsp:sp modelId="{400F0A6B-FA96-4EA7-96A7-B5B2E8D2EE3E}">
      <dsp:nvSpPr>
        <dsp:cNvPr id="0" name=""/>
        <dsp:cNvSpPr/>
      </dsp:nvSpPr>
      <dsp:spPr>
        <a:xfrm>
          <a:off x="3962135" y="5605315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Sistema 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Pianificazione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del Verde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962135" y="5605315"/>
        <a:ext cx="469290" cy="234645"/>
      </dsp:txXfrm>
    </dsp:sp>
    <dsp:sp modelId="{A2FAC7D8-F08D-4DC0-B409-09A44A562757}">
      <dsp:nvSpPr>
        <dsp:cNvPr id="0" name=""/>
        <dsp:cNvSpPr/>
      </dsp:nvSpPr>
      <dsp:spPr>
        <a:xfrm>
          <a:off x="3669258" y="5994836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Attività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Produttive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3669258" y="5994836"/>
        <a:ext cx="487203" cy="281590"/>
      </dsp:txXfrm>
    </dsp:sp>
    <dsp:sp modelId="{CE521FC3-A744-4F68-A359-A2D3BDB1854E}">
      <dsp:nvSpPr>
        <dsp:cNvPr id="0" name=""/>
        <dsp:cNvSpPr/>
      </dsp:nvSpPr>
      <dsp:spPr>
        <a:xfrm>
          <a:off x="3394293" y="6374978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Sportello Unico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Attività Produttive (SUAP)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94293" y="6374978"/>
        <a:ext cx="469290" cy="234645"/>
      </dsp:txXfrm>
    </dsp:sp>
    <dsp:sp modelId="{8D629514-A012-4B03-A85D-C80169A948CA}">
      <dsp:nvSpPr>
        <dsp:cNvPr id="0" name=""/>
        <dsp:cNvSpPr/>
      </dsp:nvSpPr>
      <dsp:spPr>
        <a:xfrm>
          <a:off x="3962135" y="6374978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Commercio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962135" y="6374978"/>
        <a:ext cx="469290" cy="234645"/>
      </dsp:txXfrm>
    </dsp:sp>
    <dsp:sp modelId="{DDCF1807-D7E6-49D3-B22E-628D7F15CCF4}">
      <dsp:nvSpPr>
        <dsp:cNvPr id="0" name=""/>
        <dsp:cNvSpPr/>
      </dsp:nvSpPr>
      <dsp:spPr>
        <a:xfrm>
          <a:off x="3394293" y="670817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Pesca e Agricoltura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94293" y="6708174"/>
        <a:ext cx="469290" cy="234645"/>
      </dsp:txXfrm>
    </dsp:sp>
    <dsp:sp modelId="{9893E7A8-5057-495F-B2E6-B6FD10177969}">
      <dsp:nvSpPr>
        <dsp:cNvPr id="0" name=""/>
        <dsp:cNvSpPr/>
      </dsp:nvSpPr>
      <dsp:spPr>
        <a:xfrm>
          <a:off x="3482042" y="3291578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Amministrazione e Segreteria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482042" y="3291578"/>
        <a:ext cx="469290" cy="234645"/>
      </dsp:txXfrm>
    </dsp:sp>
    <dsp:sp modelId="{98F8F91B-0C0A-4F3D-8EE7-B84240E37E60}">
      <dsp:nvSpPr>
        <dsp:cNvPr id="0" name=""/>
        <dsp:cNvSpPr/>
      </dsp:nvSpPr>
      <dsp:spPr>
        <a:xfrm>
          <a:off x="4774317" y="2697256"/>
          <a:ext cx="598463" cy="390449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SETTORE IV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Lavori Pubblici</a:t>
          </a:r>
          <a:endParaRPr lang="it-IT" sz="600" b="1" kern="1200" dirty="0">
            <a:solidFill>
              <a:schemeClr val="tx1"/>
            </a:solidFill>
          </a:endParaRPr>
        </a:p>
      </dsp:txBody>
      <dsp:txXfrm>
        <a:off x="4774317" y="2697256"/>
        <a:ext cx="598463" cy="390449"/>
      </dsp:txXfrm>
    </dsp:sp>
    <dsp:sp modelId="{82911033-50F3-4878-92C5-4290FC9CB56F}">
      <dsp:nvSpPr>
        <dsp:cNvPr id="0" name=""/>
        <dsp:cNvSpPr/>
      </dsp:nvSpPr>
      <dsp:spPr>
        <a:xfrm>
          <a:off x="5172100" y="3413344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Opere e Spazi Pubblici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172100" y="3413344"/>
        <a:ext cx="487203" cy="281590"/>
      </dsp:txXfrm>
    </dsp:sp>
    <dsp:sp modelId="{E0B944A7-15F7-4B15-9571-22841D5ED82E}">
      <dsp:nvSpPr>
        <dsp:cNvPr id="0" name=""/>
        <dsp:cNvSpPr/>
      </dsp:nvSpPr>
      <dsp:spPr>
        <a:xfrm>
          <a:off x="4897136" y="379348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Segreteria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4897136" y="3793486"/>
        <a:ext cx="469290" cy="234645"/>
      </dsp:txXfrm>
    </dsp:sp>
    <dsp:sp modelId="{C809068A-B04F-48F6-A1B4-9DC3C8CD9611}">
      <dsp:nvSpPr>
        <dsp:cNvPr id="0" name=""/>
        <dsp:cNvSpPr/>
      </dsp:nvSpPr>
      <dsp:spPr>
        <a:xfrm>
          <a:off x="5464978" y="379348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Cimitero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5464978" y="3793486"/>
        <a:ext cx="469290" cy="234645"/>
      </dsp:txXfrm>
    </dsp:sp>
    <dsp:sp modelId="{65E06B61-0793-4BDD-9FB0-6136F16F5B1D}">
      <dsp:nvSpPr>
        <dsp:cNvPr id="0" name=""/>
        <dsp:cNvSpPr/>
      </dsp:nvSpPr>
      <dsp:spPr>
        <a:xfrm>
          <a:off x="4897136" y="4126683"/>
          <a:ext cx="469290" cy="327473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Programmazione, Progettazione ed Esecuzione delle Opere Pubbliche e delle Infrastrutture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4897136" y="4126683"/>
        <a:ext cx="469290" cy="327473"/>
      </dsp:txXfrm>
    </dsp:sp>
    <dsp:sp modelId="{C21049C9-E016-4D9F-98D4-9959F7B76549}">
      <dsp:nvSpPr>
        <dsp:cNvPr id="0" name=""/>
        <dsp:cNvSpPr/>
      </dsp:nvSpPr>
      <dsp:spPr>
        <a:xfrm>
          <a:off x="5464978" y="412668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Mercati,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Arredo Urbano,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Spazi e Aree Pubbliche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5464978" y="4126683"/>
        <a:ext cx="469290" cy="234645"/>
      </dsp:txXfrm>
    </dsp:sp>
    <dsp:sp modelId="{203E4015-7010-4FD3-88BA-5D0CDA89BA32}">
      <dsp:nvSpPr>
        <dsp:cNvPr id="0" name=""/>
        <dsp:cNvSpPr/>
      </dsp:nvSpPr>
      <dsp:spPr>
        <a:xfrm>
          <a:off x="5180531" y="4638177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Appalti e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Contratti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180531" y="4638177"/>
        <a:ext cx="487203" cy="281590"/>
      </dsp:txXfrm>
    </dsp:sp>
    <dsp:sp modelId="{ED289974-8A7E-4F38-882B-EF705D5892CD}">
      <dsp:nvSpPr>
        <dsp:cNvPr id="0" name=""/>
        <dsp:cNvSpPr/>
      </dsp:nvSpPr>
      <dsp:spPr>
        <a:xfrm>
          <a:off x="5302332" y="501831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Gare e Contratti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5302332" y="5018319"/>
        <a:ext cx="469290" cy="234645"/>
      </dsp:txXfrm>
    </dsp:sp>
    <dsp:sp modelId="{4B97CF39-1B85-4B34-995A-3D8DD60E441B}">
      <dsp:nvSpPr>
        <dsp:cNvPr id="0" name=""/>
        <dsp:cNvSpPr/>
      </dsp:nvSpPr>
      <dsp:spPr>
        <a:xfrm>
          <a:off x="5172100" y="5489372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Manutenzioni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5172100" y="5489372"/>
        <a:ext cx="487203" cy="281590"/>
      </dsp:txXfrm>
    </dsp:sp>
    <dsp:sp modelId="{D0F6FA7B-73A4-4AFC-92D4-22B03CFEA435}">
      <dsp:nvSpPr>
        <dsp:cNvPr id="0" name=""/>
        <dsp:cNvSpPr/>
      </dsp:nvSpPr>
      <dsp:spPr>
        <a:xfrm>
          <a:off x="4897136" y="58762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Edifici Pubblici, Edilizia Scolastica, Impianti Sportivi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4897136" y="5876202"/>
        <a:ext cx="469290" cy="234645"/>
      </dsp:txXfrm>
    </dsp:sp>
    <dsp:sp modelId="{DD256253-0AC9-4D31-9B0C-59B922FB41BA}">
      <dsp:nvSpPr>
        <dsp:cNvPr id="0" name=""/>
        <dsp:cNvSpPr/>
      </dsp:nvSpPr>
      <dsp:spPr>
        <a:xfrm>
          <a:off x="5464978" y="5874376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Strade, Verde,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Viabilità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5464978" y="5874376"/>
        <a:ext cx="469290" cy="234645"/>
      </dsp:txXfrm>
    </dsp:sp>
    <dsp:sp modelId="{6BC63BC3-3471-40FF-9912-9C3172BE161C}">
      <dsp:nvSpPr>
        <dsp:cNvPr id="0" name=""/>
        <dsp:cNvSpPr/>
      </dsp:nvSpPr>
      <dsp:spPr>
        <a:xfrm>
          <a:off x="4897136" y="6202711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Reti e Infrastrutture</a:t>
          </a:r>
          <a:endParaRPr lang="it-IT" sz="400" i="1" kern="1200">
            <a:solidFill>
              <a:schemeClr val="tx1"/>
            </a:solidFill>
          </a:endParaRPr>
        </a:p>
      </dsp:txBody>
      <dsp:txXfrm>
        <a:off x="4897136" y="6202711"/>
        <a:ext cx="469290" cy="234645"/>
      </dsp:txXfrm>
    </dsp:sp>
    <dsp:sp modelId="{A424807B-D61D-4324-83D6-B9859170CFC8}">
      <dsp:nvSpPr>
        <dsp:cNvPr id="0" name=""/>
        <dsp:cNvSpPr/>
      </dsp:nvSpPr>
      <dsp:spPr>
        <a:xfrm>
          <a:off x="6148967" y="2697256"/>
          <a:ext cx="622077" cy="390452"/>
        </a:xfrm>
        <a:prstGeom prst="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SETTORE V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b="1" kern="1200" dirty="0" smtClean="0">
              <a:solidFill>
                <a:schemeClr val="tx1"/>
              </a:solidFill>
            </a:rPr>
            <a:t>Welfare Cittadino</a:t>
          </a:r>
          <a:endParaRPr lang="it-IT" sz="600" b="1" kern="1200" dirty="0">
            <a:solidFill>
              <a:schemeClr val="tx1"/>
            </a:solidFill>
          </a:endParaRPr>
        </a:p>
      </dsp:txBody>
      <dsp:txXfrm>
        <a:off x="6148967" y="2697256"/>
        <a:ext cx="622077" cy="390452"/>
      </dsp:txXfrm>
    </dsp:sp>
    <dsp:sp modelId="{16EAABCB-DC58-4639-A77B-6541BF9D1257}">
      <dsp:nvSpPr>
        <dsp:cNvPr id="0" name=""/>
        <dsp:cNvSpPr/>
      </dsp:nvSpPr>
      <dsp:spPr>
        <a:xfrm>
          <a:off x="6828282" y="4182827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Area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Socio Educativa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6828282" y="4182827"/>
        <a:ext cx="487203" cy="281590"/>
      </dsp:txXfrm>
    </dsp:sp>
    <dsp:sp modelId="{E495201F-0767-401E-A787-7E43D2B98363}">
      <dsp:nvSpPr>
        <dsp:cNvPr id="0" name=""/>
        <dsp:cNvSpPr/>
      </dsp:nvSpPr>
      <dsp:spPr>
        <a:xfrm>
          <a:off x="6553317" y="456296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Minori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6553317" y="4562969"/>
        <a:ext cx="469290" cy="234645"/>
      </dsp:txXfrm>
    </dsp:sp>
    <dsp:sp modelId="{CA82C328-8279-4BD0-B52B-1D1DAE34BF4C}">
      <dsp:nvSpPr>
        <dsp:cNvPr id="0" name=""/>
        <dsp:cNvSpPr/>
      </dsp:nvSpPr>
      <dsp:spPr>
        <a:xfrm>
          <a:off x="7121159" y="456296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Servizio Nido 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Sezione Primavera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7121159" y="4562969"/>
        <a:ext cx="469290" cy="234645"/>
      </dsp:txXfrm>
    </dsp:sp>
    <dsp:sp modelId="{788932F6-19E7-4A21-B4B1-1F507E0FF647}">
      <dsp:nvSpPr>
        <dsp:cNvPr id="0" name=""/>
        <dsp:cNvSpPr/>
      </dsp:nvSpPr>
      <dsp:spPr>
        <a:xfrm>
          <a:off x="6553317" y="4896165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Scuola 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servizio Mensa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6553317" y="4896165"/>
        <a:ext cx="469290" cy="234645"/>
      </dsp:txXfrm>
    </dsp:sp>
    <dsp:sp modelId="{3B25CA6F-2263-4BD2-9152-4C4D3BD1E47D}">
      <dsp:nvSpPr>
        <dsp:cNvPr id="0" name=""/>
        <dsp:cNvSpPr/>
      </dsp:nvSpPr>
      <dsp:spPr>
        <a:xfrm>
          <a:off x="6828282" y="5319632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Area</a:t>
          </a:r>
        </a:p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smtClean="0">
              <a:solidFill>
                <a:schemeClr val="tx1"/>
              </a:solidFill>
            </a:rPr>
            <a:t>Socio-Sanitaria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6828282" y="5319632"/>
        <a:ext cx="487203" cy="281590"/>
      </dsp:txXfrm>
    </dsp:sp>
    <dsp:sp modelId="{EE333925-4A23-41ED-82DD-1FBD94A6B4C9}">
      <dsp:nvSpPr>
        <dsp:cNvPr id="0" name=""/>
        <dsp:cNvSpPr/>
      </dsp:nvSpPr>
      <dsp:spPr>
        <a:xfrm>
          <a:off x="6553317" y="569977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Porta Unica di Accesso, Ufficio di Piano e UVM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6553317" y="5699774"/>
        <a:ext cx="469290" cy="234645"/>
      </dsp:txXfrm>
    </dsp:sp>
    <dsp:sp modelId="{8AB34C01-92AD-4831-BFF5-9953F7E5E3E4}">
      <dsp:nvSpPr>
        <dsp:cNvPr id="0" name=""/>
        <dsp:cNvSpPr/>
      </dsp:nvSpPr>
      <dsp:spPr>
        <a:xfrm>
          <a:off x="7121159" y="569977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Anziani e Disabili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7121159" y="5699774"/>
        <a:ext cx="469290" cy="234645"/>
      </dsp:txXfrm>
    </dsp:sp>
    <dsp:sp modelId="{7B08E2D8-FE4F-49FF-82E3-780A3F001076}">
      <dsp:nvSpPr>
        <dsp:cNvPr id="0" name=""/>
        <dsp:cNvSpPr/>
      </dsp:nvSpPr>
      <dsp:spPr>
        <a:xfrm>
          <a:off x="6828282" y="6090332"/>
          <a:ext cx="487203" cy="281590"/>
        </a:xfrm>
        <a:prstGeom prst="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lvl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500" b="1" kern="1200" dirty="0" smtClean="0">
              <a:solidFill>
                <a:schemeClr val="tx1"/>
              </a:solidFill>
            </a:rPr>
            <a:t>Area Socio Assistenziale</a:t>
          </a:r>
          <a:endParaRPr lang="it-IT" sz="500" b="1" kern="1200" dirty="0">
            <a:solidFill>
              <a:schemeClr val="tx1"/>
            </a:solidFill>
          </a:endParaRPr>
        </a:p>
      </dsp:txBody>
      <dsp:txXfrm>
        <a:off x="6828282" y="6090332"/>
        <a:ext cx="487203" cy="281590"/>
      </dsp:txXfrm>
    </dsp:sp>
    <dsp:sp modelId="{1DA785BE-D922-4927-A112-CAC28B60A8AE}">
      <dsp:nvSpPr>
        <dsp:cNvPr id="0" name=""/>
        <dsp:cNvSpPr/>
      </dsp:nvSpPr>
      <dsp:spPr>
        <a:xfrm>
          <a:off x="6553317" y="647047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Segretariato Sociale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6553317" y="6470474"/>
        <a:ext cx="469290" cy="234645"/>
      </dsp:txXfrm>
    </dsp:sp>
    <dsp:sp modelId="{18380192-6202-46AD-B9C7-2F4A1EEF842A}">
      <dsp:nvSpPr>
        <dsp:cNvPr id="0" name=""/>
        <dsp:cNvSpPr/>
      </dsp:nvSpPr>
      <dsp:spPr>
        <a:xfrm>
          <a:off x="7121159" y="647047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smtClean="0">
              <a:solidFill>
                <a:schemeClr val="tx1"/>
              </a:solidFill>
            </a:rPr>
            <a:t>Servizio Civico</a:t>
          </a:r>
          <a:endParaRPr lang="it-IT" sz="400" i="1" kern="1200">
            <a:solidFill>
              <a:schemeClr val="tx1"/>
            </a:solidFill>
          </a:endParaRPr>
        </a:p>
      </dsp:txBody>
      <dsp:txXfrm>
        <a:off x="7121159" y="6470474"/>
        <a:ext cx="469290" cy="234645"/>
      </dsp:txXfrm>
    </dsp:sp>
    <dsp:sp modelId="{DE6211A7-631F-4D91-80B3-65CE892B3368}">
      <dsp:nvSpPr>
        <dsp:cNvPr id="0" name=""/>
        <dsp:cNvSpPr/>
      </dsp:nvSpPr>
      <dsp:spPr>
        <a:xfrm>
          <a:off x="7056545" y="3447551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Politiche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abitative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7056545" y="3447551"/>
        <a:ext cx="469290" cy="234645"/>
      </dsp:txXfrm>
    </dsp:sp>
    <dsp:sp modelId="{E44FAB59-FC3C-4E93-B607-C4D459A611DC}">
      <dsp:nvSpPr>
        <dsp:cNvPr id="0" name=""/>
        <dsp:cNvSpPr/>
      </dsp:nvSpPr>
      <dsp:spPr>
        <a:xfrm>
          <a:off x="6509281" y="3271999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Segreteria Amministrativa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6509281" y="3271999"/>
        <a:ext cx="469290" cy="234645"/>
      </dsp:txXfrm>
    </dsp:sp>
    <dsp:sp modelId="{D16B874C-64B9-4D16-AB58-37BF3A40551E}">
      <dsp:nvSpPr>
        <dsp:cNvPr id="0" name=""/>
        <dsp:cNvSpPr/>
      </dsp:nvSpPr>
      <dsp:spPr>
        <a:xfrm>
          <a:off x="7056545" y="376502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Sport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7056545" y="3765024"/>
        <a:ext cx="469290" cy="234645"/>
      </dsp:txXfrm>
    </dsp:sp>
    <dsp:sp modelId="{BAEB6214-0D61-4A6C-ABA1-EC3B63946FAA}">
      <dsp:nvSpPr>
        <dsp:cNvPr id="0" name=""/>
        <dsp:cNvSpPr/>
      </dsp:nvSpPr>
      <dsp:spPr>
        <a:xfrm>
          <a:off x="6509281" y="3605195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Servizio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Immigrazione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6509281" y="3605195"/>
        <a:ext cx="469290" cy="234645"/>
      </dsp:txXfrm>
    </dsp:sp>
    <dsp:sp modelId="{FFD8E046-7478-44C4-8F99-6812F85D8210}">
      <dsp:nvSpPr>
        <dsp:cNvPr id="0" name=""/>
        <dsp:cNvSpPr/>
      </dsp:nvSpPr>
      <dsp:spPr>
        <a:xfrm>
          <a:off x="4301012" y="2126849"/>
          <a:ext cx="620289" cy="310144"/>
        </a:xfrm>
        <a:prstGeom prst="rect">
          <a:avLst/>
        </a:prstGeom>
        <a:solidFill>
          <a:schemeClr val="accent1"/>
        </a:solidFill>
        <a:ln w="6350" cap="flat" cmpd="sng" algn="ctr">
          <a:solidFill>
            <a:schemeClr val="tx2"/>
          </a:solidFill>
          <a:prstDash val="solid"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>
              <a:solidFill>
                <a:schemeClr val="bg1"/>
              </a:solidFill>
            </a:rPr>
            <a:t>STAFF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>
              <a:solidFill>
                <a:schemeClr val="bg1"/>
              </a:solidFill>
            </a:rPr>
            <a:t>Controlli Interni</a:t>
          </a:r>
          <a:endParaRPr lang="it-IT" sz="600" kern="1200" dirty="0"/>
        </a:p>
      </dsp:txBody>
      <dsp:txXfrm>
        <a:off x="4301012" y="2126849"/>
        <a:ext cx="620289" cy="310144"/>
      </dsp:txXfrm>
    </dsp:sp>
    <dsp:sp modelId="{4362333E-CC8E-466D-83A7-BAEF794006C0}">
      <dsp:nvSpPr>
        <dsp:cNvPr id="0" name=""/>
        <dsp:cNvSpPr/>
      </dsp:nvSpPr>
      <dsp:spPr>
        <a:xfrm>
          <a:off x="3652874" y="966145"/>
          <a:ext cx="995600" cy="512632"/>
        </a:xfrm>
        <a:prstGeom prst="ellipse">
          <a:avLst/>
        </a:prstGeom>
        <a:solidFill>
          <a:schemeClr val="accent4">
            <a:lumMod val="40000"/>
            <a:lumOff val="60000"/>
          </a:schemeClr>
        </a:solidFill>
        <a:ln w="9525" cap="flat" cmpd="sng" algn="ctr">
          <a:solidFill>
            <a:srgbClr val="7030A0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>
              <a:solidFill>
                <a:schemeClr val="tx1"/>
              </a:solidFill>
            </a:rPr>
            <a:t>O.I.V. (organismo indipendente di  valutazione)</a:t>
          </a:r>
          <a:endParaRPr lang="it-IT" sz="600" kern="1200" dirty="0"/>
        </a:p>
      </dsp:txBody>
      <dsp:txXfrm>
        <a:off x="3798676" y="1041218"/>
        <a:ext cx="703996" cy="362486"/>
      </dsp:txXfrm>
    </dsp:sp>
    <dsp:sp modelId="{A44462D8-0B8A-407F-AE13-64EB7CEB7477}">
      <dsp:nvSpPr>
        <dsp:cNvPr id="0" name=""/>
        <dsp:cNvSpPr/>
      </dsp:nvSpPr>
      <dsp:spPr>
        <a:xfrm>
          <a:off x="1305611" y="1118735"/>
          <a:ext cx="516909" cy="241224"/>
        </a:xfrm>
        <a:prstGeom prst="roundRect">
          <a:avLst/>
        </a:prstGeom>
        <a:solidFill>
          <a:schemeClr val="lt1"/>
        </a:soli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>
              <a:solidFill>
                <a:schemeClr val="tx1"/>
              </a:solidFill>
            </a:rPr>
            <a:t>Corpo di</a:t>
          </a:r>
        </a:p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>
              <a:solidFill>
                <a:schemeClr val="tx1"/>
              </a:solidFill>
            </a:rPr>
            <a:t>Polizia Locale</a:t>
          </a:r>
          <a:endParaRPr lang="it-IT" sz="600" kern="1200" dirty="0"/>
        </a:p>
      </dsp:txBody>
      <dsp:txXfrm>
        <a:off x="1317387" y="1130511"/>
        <a:ext cx="493357" cy="217672"/>
      </dsp:txXfrm>
    </dsp:sp>
    <dsp:sp modelId="{9A833FEB-57A6-40DA-89D5-24308B7AF539}">
      <dsp:nvSpPr>
        <dsp:cNvPr id="0" name=""/>
        <dsp:cNvSpPr/>
      </dsp:nvSpPr>
      <dsp:spPr>
        <a:xfrm>
          <a:off x="331731" y="14407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Unità Autonoma alle dirette dipendenze del Sindaco</a:t>
          </a:r>
          <a:endParaRPr lang="it-IT" sz="400" kern="1200" dirty="0"/>
        </a:p>
      </dsp:txBody>
      <dsp:txXfrm>
        <a:off x="331731" y="1440702"/>
        <a:ext cx="469290" cy="234645"/>
      </dsp:txXfrm>
    </dsp:sp>
    <dsp:sp modelId="{B7ECD7B1-A36C-42BD-9772-A57998591E07}">
      <dsp:nvSpPr>
        <dsp:cNvPr id="0" name=""/>
        <dsp:cNvSpPr/>
      </dsp:nvSpPr>
      <dsp:spPr>
        <a:xfrm>
          <a:off x="952092" y="1440702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Comando Centrale – Polizia Giudiziaria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952092" y="1440702"/>
        <a:ext cx="469290" cy="234645"/>
      </dsp:txXfrm>
    </dsp:sp>
    <dsp:sp modelId="{C9D77B70-752D-4A74-97CE-565409776C5F}">
      <dsp:nvSpPr>
        <dsp:cNvPr id="0" name=""/>
        <dsp:cNvSpPr/>
      </dsp:nvSpPr>
      <dsp:spPr>
        <a:xfrm>
          <a:off x="331731" y="1773898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Centrale Operativa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1731" y="1773898"/>
        <a:ext cx="469290" cy="234645"/>
      </dsp:txXfrm>
    </dsp:sp>
    <dsp:sp modelId="{9FD21427-6798-4D51-B421-18F546153611}">
      <dsp:nvSpPr>
        <dsp:cNvPr id="0" name=""/>
        <dsp:cNvSpPr/>
      </dsp:nvSpPr>
      <dsp:spPr>
        <a:xfrm>
          <a:off x="952092" y="1777211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Polizia Amministrativa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952092" y="1777211"/>
        <a:ext cx="469290" cy="234645"/>
      </dsp:txXfrm>
    </dsp:sp>
    <dsp:sp modelId="{FC2CE58E-14F9-4990-A448-AA070538C333}">
      <dsp:nvSpPr>
        <dsp:cNvPr id="0" name=""/>
        <dsp:cNvSpPr/>
      </dsp:nvSpPr>
      <dsp:spPr>
        <a:xfrm>
          <a:off x="331731" y="211770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Polizia Edilizia Ambientale e Tutela dei Beni Culturali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331731" y="2117703"/>
        <a:ext cx="469290" cy="234645"/>
      </dsp:txXfrm>
    </dsp:sp>
    <dsp:sp modelId="{89087C35-A306-4810-9DA5-C3C5D067ECDC}">
      <dsp:nvSpPr>
        <dsp:cNvPr id="0" name=""/>
        <dsp:cNvSpPr/>
      </dsp:nvSpPr>
      <dsp:spPr>
        <a:xfrm>
          <a:off x="952092" y="2118543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Polizia Territoriale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952092" y="2118543"/>
        <a:ext cx="469290" cy="234645"/>
      </dsp:txXfrm>
    </dsp:sp>
    <dsp:sp modelId="{9CBFAC0E-F0EB-49C4-80B8-1C60C490F60B}">
      <dsp:nvSpPr>
        <dsp:cNvPr id="0" name=""/>
        <dsp:cNvSpPr/>
      </dsp:nvSpPr>
      <dsp:spPr>
        <a:xfrm>
          <a:off x="567679" y="278174"/>
          <a:ext cx="516909" cy="241224"/>
        </a:xfrm>
        <a:prstGeom prst="roundRect">
          <a:avLst/>
        </a:prstGeom>
        <a:solidFill>
          <a:schemeClr val="lt1"/>
        </a:soli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>
              <a:solidFill>
                <a:schemeClr val="tx1"/>
              </a:solidFill>
            </a:rPr>
            <a:t>Ufficio di Staff</a:t>
          </a:r>
          <a:endParaRPr lang="it-IT" sz="600" kern="1200" dirty="0"/>
        </a:p>
      </dsp:txBody>
      <dsp:txXfrm>
        <a:off x="579455" y="289950"/>
        <a:ext cx="493357" cy="217672"/>
      </dsp:txXfrm>
    </dsp:sp>
    <dsp:sp modelId="{A9F1722E-7F12-4FB4-94BA-7451E8CF3247}">
      <dsp:nvSpPr>
        <dsp:cNvPr id="0" name=""/>
        <dsp:cNvSpPr/>
      </dsp:nvSpPr>
      <dsp:spPr>
        <a:xfrm>
          <a:off x="226230" y="612211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Gabinetto del Sindaco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26230" y="612211"/>
        <a:ext cx="469290" cy="234645"/>
      </dsp:txXfrm>
    </dsp:sp>
    <dsp:sp modelId="{3381D272-6DF2-440B-AE3E-31BA426B00B7}">
      <dsp:nvSpPr>
        <dsp:cNvPr id="0" name=""/>
        <dsp:cNvSpPr/>
      </dsp:nvSpPr>
      <dsp:spPr>
        <a:xfrm>
          <a:off x="226230" y="967464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Comunicazione e Marketing</a:t>
          </a:r>
        </a:p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Territoriale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226230" y="967464"/>
        <a:ext cx="469290" cy="234645"/>
      </dsp:txXfrm>
    </dsp:sp>
    <dsp:sp modelId="{D83F7820-355E-4101-B0F8-A6FC396A72D9}">
      <dsp:nvSpPr>
        <dsp:cNvPr id="0" name=""/>
        <dsp:cNvSpPr/>
      </dsp:nvSpPr>
      <dsp:spPr>
        <a:xfrm>
          <a:off x="908114" y="612211"/>
          <a:ext cx="469290" cy="234645"/>
        </a:xfrm>
        <a:prstGeom prst="rect">
          <a:avLst/>
        </a:prstGeom>
        <a:solidFill>
          <a:schemeClr val="accent6">
            <a:lumMod val="20000"/>
            <a:lumOff val="80000"/>
          </a:schemeClr>
        </a:soli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540" tIns="2540" rIns="2540" bIns="2540" numCol="1" spcCol="1270" anchor="ctr" anchorCtr="0">
          <a:noAutofit/>
        </a:bodyPr>
        <a:lstStyle/>
        <a:p>
          <a:pPr lvl="0" algn="ctr" defTabSz="177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400" i="1" kern="1200" dirty="0" smtClean="0">
              <a:solidFill>
                <a:schemeClr val="tx1"/>
              </a:solidFill>
            </a:rPr>
            <a:t>Città Sane O.M.S.</a:t>
          </a:r>
          <a:endParaRPr lang="it-IT" sz="400" i="1" kern="1200" dirty="0">
            <a:solidFill>
              <a:schemeClr val="tx1"/>
            </a:solidFill>
          </a:endParaRPr>
        </a:p>
      </dsp:txBody>
      <dsp:txXfrm>
        <a:off x="908114" y="612211"/>
        <a:ext cx="469290" cy="234645"/>
      </dsp:txXfrm>
    </dsp:sp>
    <dsp:sp modelId="{5AD8B921-6703-4047-93A0-611BA4FBAAB1}">
      <dsp:nvSpPr>
        <dsp:cNvPr id="0" name=""/>
        <dsp:cNvSpPr/>
      </dsp:nvSpPr>
      <dsp:spPr>
        <a:xfrm>
          <a:off x="1877378" y="1368461"/>
          <a:ext cx="764441" cy="398348"/>
        </a:xfrm>
        <a:prstGeom prst="roundRect">
          <a:avLst/>
        </a:prstGeom>
        <a:solidFill>
          <a:schemeClr val="lt1"/>
        </a:solidFill>
        <a:ln w="9525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it-IT" sz="600" i="1" kern="1200" dirty="0" smtClean="0"/>
            <a:t>Servizio Autonomo Avvocatura Comunale - Ufficio Legale</a:t>
          </a:r>
          <a:endParaRPr lang="it-IT" sz="600" i="1" kern="1200" dirty="0"/>
        </a:p>
      </dsp:txBody>
      <dsp:txXfrm>
        <a:off x="1896824" y="1387907"/>
        <a:ext cx="725549" cy="359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29113" cy="719138"/>
          </a:xfrm>
          <a:prstGeom prst="rect">
            <a:avLst/>
          </a:prstGeom>
        </p:spPr>
        <p:txBody>
          <a:bodyPr vert="horz" lIns="91396" tIns="45699" rIns="91396" bIns="45699" rtlCol="0"/>
          <a:lstStyle>
            <a:lvl1pPr algn="l" defTabSz="95573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59438" y="0"/>
            <a:ext cx="4329112" cy="719138"/>
          </a:xfrm>
          <a:prstGeom prst="rect">
            <a:avLst/>
          </a:prstGeom>
        </p:spPr>
        <p:txBody>
          <a:bodyPr vert="horz" lIns="91396" tIns="45699" rIns="91396" bIns="45699" rtlCol="0"/>
          <a:lstStyle>
            <a:lvl1pPr algn="r" defTabSz="9557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8675C47-C976-4BFD-BD5B-F48ADE69F143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98700" y="1077913"/>
            <a:ext cx="5392738" cy="5392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9" rIns="91396" bIns="45699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8538" y="6827838"/>
            <a:ext cx="7993062" cy="6469062"/>
          </a:xfrm>
          <a:prstGeom prst="rect">
            <a:avLst/>
          </a:prstGeom>
        </p:spPr>
        <p:txBody>
          <a:bodyPr vert="horz" lIns="91396" tIns="45699" rIns="91396" bIns="45699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3654088"/>
            <a:ext cx="4329113" cy="717550"/>
          </a:xfrm>
          <a:prstGeom prst="rect">
            <a:avLst/>
          </a:prstGeom>
        </p:spPr>
        <p:txBody>
          <a:bodyPr vert="horz" lIns="91396" tIns="45699" rIns="91396" bIns="45699" rtlCol="0" anchor="b"/>
          <a:lstStyle>
            <a:lvl1pPr algn="l" defTabSz="955731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59438" y="13654088"/>
            <a:ext cx="4329112" cy="717550"/>
          </a:xfrm>
          <a:prstGeom prst="rect">
            <a:avLst/>
          </a:prstGeom>
        </p:spPr>
        <p:txBody>
          <a:bodyPr vert="horz" lIns="91396" tIns="45699" rIns="91396" bIns="45699" rtlCol="0" anchor="b"/>
          <a:lstStyle>
            <a:lvl1pPr algn="r" defTabSz="955731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AF2F39F-078A-4253-8A16-8BB2FA3044B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91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55675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defTabSz="955675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55675" algn="l" defTabSz="955675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33513" algn="l" defTabSz="955675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11350" algn="l" defTabSz="955675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389327" algn="l" defTabSz="9557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67193" algn="l" defTabSz="9557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45058" algn="l" defTabSz="9557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22924" algn="l" defTabSz="95573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t-IT" smtClean="0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55675" fontAlgn="base">
              <a:spcBef>
                <a:spcPct val="0"/>
              </a:spcBef>
              <a:spcAft>
                <a:spcPct val="0"/>
              </a:spcAft>
            </a:pPr>
            <a:fld id="{BAC1DA6F-B9D2-4786-A79E-D08B25B83A79}" type="slidenum">
              <a:rPr lang="it-IT"/>
              <a:pPr defTabSz="955675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21032" y="2572296"/>
            <a:ext cx="7038340" cy="177491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42060" y="4692227"/>
            <a:ext cx="5796281" cy="21161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7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5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3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1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9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67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5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85BC0-B168-4FA6-902C-78B571DCE8FC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DDAA3-3B4C-41CB-9003-4225585AE4A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BCE77-6011-4F7B-9A2D-3B477F21BB4A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8F9A2-DAAA-4A47-B5BE-9A64DBF48B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003291" y="331607"/>
            <a:ext cx="1863090" cy="7065174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14021" y="331607"/>
            <a:ext cx="5451264" cy="7065174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613B9-8B11-42A8-A93F-8DE5256F8CCD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F688C-7199-4C77-A517-ED889103523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C0531-2C2E-41F4-8975-4BD60E238688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17555-8280-4424-9260-47118950A0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54096" y="5320926"/>
            <a:ext cx="7038340" cy="164458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54096" y="3509594"/>
            <a:ext cx="7038340" cy="18113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78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57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35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14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893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671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450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29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0C89F-4304-4EDC-9FC6-DC82CB2FF0A2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E79DB-483D-42D7-A950-7DEE10340D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14022" y="1932099"/>
            <a:ext cx="3657177" cy="546468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09204" y="1932099"/>
            <a:ext cx="3657177" cy="546468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F02AE-E5C2-4393-842C-D6AF2762B65F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22DD9-6818-4989-AB76-34958369E3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14024" y="1853507"/>
            <a:ext cx="3658616" cy="77245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7865" indent="0">
              <a:buNone/>
              <a:defRPr sz="2100" b="1"/>
            </a:lvl2pPr>
            <a:lvl3pPr marL="955731" indent="0">
              <a:buNone/>
              <a:defRPr sz="1900" b="1"/>
            </a:lvl3pPr>
            <a:lvl4pPr marL="1433596" indent="0">
              <a:buNone/>
              <a:defRPr sz="1700" b="1"/>
            </a:lvl4pPr>
            <a:lvl5pPr marL="1911462" indent="0">
              <a:buNone/>
              <a:defRPr sz="1700" b="1"/>
            </a:lvl5pPr>
            <a:lvl6pPr marL="2389327" indent="0">
              <a:buNone/>
              <a:defRPr sz="1700" b="1"/>
            </a:lvl6pPr>
            <a:lvl7pPr marL="2867193" indent="0">
              <a:buNone/>
              <a:defRPr sz="1700" b="1"/>
            </a:lvl7pPr>
            <a:lvl8pPr marL="3345058" indent="0">
              <a:buNone/>
              <a:defRPr sz="1700" b="1"/>
            </a:lvl8pPr>
            <a:lvl9pPr marL="3822924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4024" y="2625961"/>
            <a:ext cx="3658616" cy="477081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206332" y="1853507"/>
            <a:ext cx="3660052" cy="77245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7865" indent="0">
              <a:buNone/>
              <a:defRPr sz="2100" b="1"/>
            </a:lvl2pPr>
            <a:lvl3pPr marL="955731" indent="0">
              <a:buNone/>
              <a:defRPr sz="1900" b="1"/>
            </a:lvl3pPr>
            <a:lvl4pPr marL="1433596" indent="0">
              <a:buNone/>
              <a:defRPr sz="1700" b="1"/>
            </a:lvl4pPr>
            <a:lvl5pPr marL="1911462" indent="0">
              <a:buNone/>
              <a:defRPr sz="1700" b="1"/>
            </a:lvl5pPr>
            <a:lvl6pPr marL="2389327" indent="0">
              <a:buNone/>
              <a:defRPr sz="1700" b="1"/>
            </a:lvl6pPr>
            <a:lvl7pPr marL="2867193" indent="0">
              <a:buNone/>
              <a:defRPr sz="1700" b="1"/>
            </a:lvl7pPr>
            <a:lvl8pPr marL="3345058" indent="0">
              <a:buNone/>
              <a:defRPr sz="1700" b="1"/>
            </a:lvl8pPr>
            <a:lvl9pPr marL="3822924" indent="0">
              <a:buNone/>
              <a:defRPr sz="17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206332" y="2625961"/>
            <a:ext cx="3660052" cy="477081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FE007-A4DF-4EFA-890D-D678B8FF7DE1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673E9-9E4E-45E1-9176-8E2DD6AFCF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7E6B2-4CEB-4F5A-A05B-51CDA8045C28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ABB24-7098-4EC7-9A97-66FAACEB760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048B9-DE89-4C01-B123-DC7A0EB7657F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01C40-41EA-41C2-A0EA-57C9454EEE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4022" y="329683"/>
            <a:ext cx="2724195" cy="140306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7411" y="329689"/>
            <a:ext cx="4628974" cy="706709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14022" y="1732757"/>
            <a:ext cx="2724195" cy="5664024"/>
          </a:xfrm>
        </p:spPr>
        <p:txBody>
          <a:bodyPr/>
          <a:lstStyle>
            <a:lvl1pPr marL="0" indent="0">
              <a:buNone/>
              <a:defRPr sz="1500"/>
            </a:lvl1pPr>
            <a:lvl2pPr marL="477865" indent="0">
              <a:buNone/>
              <a:defRPr sz="1300"/>
            </a:lvl2pPr>
            <a:lvl3pPr marL="955731" indent="0">
              <a:buNone/>
              <a:defRPr sz="1000"/>
            </a:lvl3pPr>
            <a:lvl4pPr marL="1433596" indent="0">
              <a:buNone/>
              <a:defRPr sz="900"/>
            </a:lvl4pPr>
            <a:lvl5pPr marL="1911462" indent="0">
              <a:buNone/>
              <a:defRPr sz="900"/>
            </a:lvl5pPr>
            <a:lvl6pPr marL="2389327" indent="0">
              <a:buNone/>
              <a:defRPr sz="900"/>
            </a:lvl6pPr>
            <a:lvl7pPr marL="2867193" indent="0">
              <a:buNone/>
              <a:defRPr sz="900"/>
            </a:lvl7pPr>
            <a:lvl8pPr marL="3345058" indent="0">
              <a:buNone/>
              <a:defRPr sz="900"/>
            </a:lvl8pPr>
            <a:lvl9pPr marL="3822924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3DBE6-6086-4EC0-BCD3-4EFAEB3CBD73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8CD09-BAF6-49CF-803F-20D34FC14BE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23019" y="5796285"/>
            <a:ext cx="4968240" cy="68428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623019" y="739870"/>
            <a:ext cx="4968240" cy="4968240"/>
          </a:xfrm>
        </p:spPr>
        <p:txBody>
          <a:bodyPr rtlCol="0">
            <a:normAutofit/>
          </a:bodyPr>
          <a:lstStyle>
            <a:lvl1pPr marL="0" indent="0">
              <a:buNone/>
              <a:defRPr sz="3300"/>
            </a:lvl1pPr>
            <a:lvl2pPr marL="477865" indent="0">
              <a:buNone/>
              <a:defRPr sz="2900"/>
            </a:lvl2pPr>
            <a:lvl3pPr marL="955731" indent="0">
              <a:buNone/>
              <a:defRPr sz="2500"/>
            </a:lvl3pPr>
            <a:lvl4pPr marL="1433596" indent="0">
              <a:buNone/>
              <a:defRPr sz="2100"/>
            </a:lvl4pPr>
            <a:lvl5pPr marL="1911462" indent="0">
              <a:buNone/>
              <a:defRPr sz="2100"/>
            </a:lvl5pPr>
            <a:lvl6pPr marL="2389327" indent="0">
              <a:buNone/>
              <a:defRPr sz="2100"/>
            </a:lvl6pPr>
            <a:lvl7pPr marL="2867193" indent="0">
              <a:buNone/>
              <a:defRPr sz="2100"/>
            </a:lvl7pPr>
            <a:lvl8pPr marL="3345058" indent="0">
              <a:buNone/>
              <a:defRPr sz="2100"/>
            </a:lvl8pPr>
            <a:lvl9pPr marL="3822924" indent="0">
              <a:buNone/>
              <a:defRPr sz="21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23019" y="6480569"/>
            <a:ext cx="4968240" cy="971796"/>
          </a:xfrm>
        </p:spPr>
        <p:txBody>
          <a:bodyPr/>
          <a:lstStyle>
            <a:lvl1pPr marL="0" indent="0">
              <a:buNone/>
              <a:defRPr sz="1500"/>
            </a:lvl1pPr>
            <a:lvl2pPr marL="477865" indent="0">
              <a:buNone/>
              <a:defRPr sz="1300"/>
            </a:lvl2pPr>
            <a:lvl3pPr marL="955731" indent="0">
              <a:buNone/>
              <a:defRPr sz="1000"/>
            </a:lvl3pPr>
            <a:lvl4pPr marL="1433596" indent="0">
              <a:buNone/>
              <a:defRPr sz="900"/>
            </a:lvl4pPr>
            <a:lvl5pPr marL="1911462" indent="0">
              <a:buNone/>
              <a:defRPr sz="900"/>
            </a:lvl5pPr>
            <a:lvl6pPr marL="2389327" indent="0">
              <a:buNone/>
              <a:defRPr sz="900"/>
            </a:lvl6pPr>
            <a:lvl7pPr marL="2867193" indent="0">
              <a:buNone/>
              <a:defRPr sz="900"/>
            </a:lvl7pPr>
            <a:lvl8pPr marL="3345058" indent="0">
              <a:buNone/>
              <a:defRPr sz="900"/>
            </a:lvl8pPr>
            <a:lvl9pPr marL="3822924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C7C0C-6E7D-45DA-B8BC-364A39B74C46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BA77-FF16-4D51-AD04-CED666FD0D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14338" y="331788"/>
            <a:ext cx="7451725" cy="137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73" tIns="47787" rIns="95573" bIns="477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14338" y="1931988"/>
            <a:ext cx="7451725" cy="546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73" tIns="47787" rIns="95573" bIns="47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14338" y="7673975"/>
            <a:ext cx="1931987" cy="441325"/>
          </a:xfrm>
          <a:prstGeom prst="rect">
            <a:avLst/>
          </a:prstGeom>
        </p:spPr>
        <p:txBody>
          <a:bodyPr vert="horz" lIns="95573" tIns="47787" rIns="95573" bIns="47787" rtlCol="0" anchor="ctr"/>
          <a:lstStyle>
            <a:lvl1pPr algn="l" defTabSz="955731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D62E8C-E6E3-46B6-A586-6A3006891807}" type="datetimeFigureOut">
              <a:rPr lang="it-IT"/>
              <a:pPr>
                <a:defRPr/>
              </a:pPr>
              <a:t>18/02/2016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828925" y="7673975"/>
            <a:ext cx="2622550" cy="441325"/>
          </a:xfrm>
          <a:prstGeom prst="rect">
            <a:avLst/>
          </a:prstGeom>
        </p:spPr>
        <p:txBody>
          <a:bodyPr vert="horz" lIns="95573" tIns="47787" rIns="95573" bIns="47787" rtlCol="0" anchor="ctr"/>
          <a:lstStyle>
            <a:lvl1pPr algn="ctr" defTabSz="955731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934075" y="7673975"/>
            <a:ext cx="1931988" cy="441325"/>
          </a:xfrm>
          <a:prstGeom prst="rect">
            <a:avLst/>
          </a:prstGeom>
        </p:spPr>
        <p:txBody>
          <a:bodyPr vert="horz" lIns="95573" tIns="47787" rIns="95573" bIns="47787" rtlCol="0" anchor="ctr"/>
          <a:lstStyle>
            <a:lvl1pPr algn="r" defTabSz="955731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7AECB04-E7BF-40C7-BAE1-BBCD08480D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55675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ctr" defTabSz="955675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357188" indent="-357188" algn="l" defTabSz="955675" rtl="0" fontAlgn="base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6288" indent="-298450" algn="l" defTabSz="955675" rtl="0" fontAlgn="base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800" indent="-238125" algn="l" defTabSz="955675" rtl="0" fontAlgn="base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1638" indent="-238125" algn="l" defTabSz="955675" rtl="0" fontAlgn="base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9475" indent="-238125" algn="l" defTabSz="955675" rtl="0" fontAlgn="base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8260" indent="-238933" algn="l" defTabSz="95573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06125" indent="-238933" algn="l" defTabSz="95573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991" indent="-238933" algn="l" defTabSz="95573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1856" indent="-238933" algn="l" defTabSz="95573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7865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5731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3596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1462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89327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67193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45058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2924" algn="l" defTabSz="95573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a 3"/>
          <p:cNvGraphicFramePr/>
          <p:nvPr/>
        </p:nvGraphicFramePr>
        <p:xfrm>
          <a:off x="16698" y="-74880"/>
          <a:ext cx="8876030" cy="88821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30" name="Connettore 4 29"/>
          <p:cNvCxnSpPr/>
          <p:nvPr/>
        </p:nvCxnSpPr>
        <p:spPr>
          <a:xfrm rot="16200000" flipH="1">
            <a:off x="3620295" y="348456"/>
            <a:ext cx="468312" cy="612775"/>
          </a:xfrm>
          <a:prstGeom prst="bentConnector3">
            <a:avLst>
              <a:gd name="adj1" fmla="val -559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4 33"/>
          <p:cNvCxnSpPr/>
          <p:nvPr/>
        </p:nvCxnSpPr>
        <p:spPr>
          <a:xfrm rot="5400000" flipH="1" flipV="1">
            <a:off x="3564731" y="1385094"/>
            <a:ext cx="576263" cy="612775"/>
          </a:xfrm>
          <a:prstGeom prst="bentConnector3">
            <a:avLst>
              <a:gd name="adj1" fmla="val -559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4 34"/>
          <p:cNvCxnSpPr/>
          <p:nvPr/>
        </p:nvCxnSpPr>
        <p:spPr>
          <a:xfrm rot="10800000" flipV="1">
            <a:off x="1724025" y="395288"/>
            <a:ext cx="865188" cy="649287"/>
          </a:xfrm>
          <a:prstGeom prst="bentConnector3">
            <a:avLst>
              <a:gd name="adj1" fmla="val 100307"/>
            </a:avLst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Connettore 4 35"/>
          <p:cNvCxnSpPr/>
          <p:nvPr/>
        </p:nvCxnSpPr>
        <p:spPr>
          <a:xfrm rot="16200000" flipV="1">
            <a:off x="2304257" y="1654969"/>
            <a:ext cx="252412" cy="323850"/>
          </a:xfrm>
          <a:prstGeom prst="bentConnector3">
            <a:avLst>
              <a:gd name="adj1" fmla="val -349"/>
            </a:avLst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Connettore 1 37"/>
          <p:cNvCxnSpPr/>
          <p:nvPr/>
        </p:nvCxnSpPr>
        <p:spPr>
          <a:xfrm flipH="1">
            <a:off x="1111250" y="301625"/>
            <a:ext cx="1476375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9" name="Tabella 8"/>
          <p:cNvGraphicFramePr>
            <a:graphicFrameLocks noGrp="1"/>
          </p:cNvGraphicFramePr>
          <p:nvPr/>
        </p:nvGraphicFramePr>
        <p:xfrm>
          <a:off x="5580063" y="1889125"/>
          <a:ext cx="1944216" cy="59477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944216"/>
              </a:tblGrid>
              <a:tr h="2871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600" b="1" dirty="0" smtClean="0">
                          <a:solidFill>
                            <a:schemeClr val="accent1"/>
                          </a:solidFill>
                        </a:rPr>
                        <a:t>Alte Professionalità</a:t>
                      </a:r>
                      <a:endParaRPr lang="it-IT" sz="600" b="1" baseline="0" dirty="0" smtClean="0">
                        <a:solidFill>
                          <a:schemeClr val="accent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500" b="1" i="1" baseline="0" dirty="0" smtClean="0">
                          <a:solidFill>
                            <a:schemeClr val="accent1"/>
                          </a:solidFill>
                        </a:rPr>
                        <a:t>(art. 10 del CCNL 22.1.2010 e art. 8 c.1 </a:t>
                      </a:r>
                      <a:r>
                        <a:rPr lang="it-IT" sz="500" b="1" i="1" baseline="0" dirty="0" err="1" smtClean="0">
                          <a:solidFill>
                            <a:schemeClr val="accent1"/>
                          </a:solidFill>
                        </a:rPr>
                        <a:t>lett</a:t>
                      </a:r>
                      <a:r>
                        <a:rPr lang="it-IT" sz="500" b="1" i="1" baseline="0" dirty="0" smtClean="0">
                          <a:solidFill>
                            <a:schemeClr val="accent1"/>
                          </a:solidFill>
                        </a:rPr>
                        <a:t>. b) e c) del CCNL 31.3.1999)</a:t>
                      </a:r>
                      <a:endParaRPr lang="it-IT" sz="500" b="1" i="1" dirty="0" smtClean="0">
                        <a:solidFill>
                          <a:schemeClr val="accent1"/>
                        </a:solidFill>
                      </a:endParaRPr>
                    </a:p>
                  </a:txBody>
                  <a:tcPr marL="21734" marR="21734" marT="16300" marB="16300" anchor="ctr"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07644">
                <a:tc>
                  <a:txBody>
                    <a:bodyPr/>
                    <a:lstStyle/>
                    <a:p>
                      <a:pPr algn="ctr"/>
                      <a:r>
                        <a:rPr lang="it-IT" sz="600" b="1" dirty="0" smtClean="0">
                          <a:solidFill>
                            <a:schemeClr val="accent1"/>
                          </a:solidFill>
                        </a:rPr>
                        <a:t>Posizioni Organizzative per Direzione struttura</a:t>
                      </a:r>
                    </a:p>
                    <a:p>
                      <a:pPr algn="ctr"/>
                      <a:r>
                        <a:rPr lang="it-IT" sz="500" b="1" i="1" dirty="0" smtClean="0">
                          <a:solidFill>
                            <a:schemeClr val="accent1"/>
                          </a:solidFill>
                        </a:rPr>
                        <a:t>(art. 8 c.1 </a:t>
                      </a:r>
                      <a:r>
                        <a:rPr lang="it-IT" sz="500" b="1" i="1" dirty="0" err="1" smtClean="0">
                          <a:solidFill>
                            <a:schemeClr val="accent1"/>
                          </a:solidFill>
                        </a:rPr>
                        <a:t>lett</a:t>
                      </a:r>
                      <a:r>
                        <a:rPr lang="it-IT" sz="500" b="1" i="1" dirty="0" smtClean="0">
                          <a:solidFill>
                            <a:schemeClr val="accent1"/>
                          </a:solidFill>
                        </a:rPr>
                        <a:t>. a) CCNL 31.3.1999)</a:t>
                      </a:r>
                    </a:p>
                  </a:txBody>
                  <a:tcPr marL="21734" marR="21734" marT="16300" marB="16300" anchor="ctr">
                    <a:lnL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0" name="Connettore 4 9"/>
          <p:cNvCxnSpPr/>
          <p:nvPr/>
        </p:nvCxnSpPr>
        <p:spPr>
          <a:xfrm rot="16200000" flipV="1">
            <a:off x="1776413" y="1241425"/>
            <a:ext cx="757238" cy="865187"/>
          </a:xfrm>
          <a:prstGeom prst="bentConnector3">
            <a:avLst>
              <a:gd name="adj1" fmla="val -559"/>
            </a:avLst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Connettore 4 10"/>
          <p:cNvCxnSpPr/>
          <p:nvPr/>
        </p:nvCxnSpPr>
        <p:spPr>
          <a:xfrm rot="5400000">
            <a:off x="2013744" y="718344"/>
            <a:ext cx="828675" cy="319087"/>
          </a:xfrm>
          <a:prstGeom prst="bentConnector3">
            <a:avLst>
              <a:gd name="adj1" fmla="val -506"/>
            </a:avLst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4353" name="Picture 3" descr="C:\Users\Luca\Desktop\logo.pn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748463" y="44450"/>
            <a:ext cx="1255712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reccia a destra 1"/>
          <p:cNvSpPr/>
          <p:nvPr/>
        </p:nvSpPr>
        <p:spPr>
          <a:xfrm>
            <a:off x="5083175" y="2124075"/>
            <a:ext cx="287338" cy="144463"/>
          </a:xfrm>
          <a:prstGeom prst="rightArrow">
            <a:avLst/>
          </a:prstGeom>
          <a:solidFill>
            <a:schemeClr val="bg1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55731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419</Words>
  <Application>Microsoft Office PowerPoint</Application>
  <PresentationFormat>Personalizzato</PresentationFormat>
  <Paragraphs>137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</dc:creator>
  <cp:lastModifiedBy>Utente</cp:lastModifiedBy>
  <cp:revision>48</cp:revision>
  <cp:lastPrinted>2015-12-21T09:07:33Z</cp:lastPrinted>
  <dcterms:created xsi:type="dcterms:W3CDTF">2015-12-10T15:40:54Z</dcterms:created>
  <dcterms:modified xsi:type="dcterms:W3CDTF">2016-02-18T08:18:48Z</dcterms:modified>
</cp:coreProperties>
</file>